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1797" r:id="rId5"/>
    <p:sldId id="2107" r:id="rId6"/>
    <p:sldId id="2106" r:id="rId7"/>
    <p:sldId id="2108" r:id="rId8"/>
    <p:sldId id="2109" r:id="rId9"/>
    <p:sldId id="2110" r:id="rId10"/>
    <p:sldId id="21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63AFC-8B71-4490-972A-FAD4E1DB6960}" v="3" dt="2025-03-31T08:47:23.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7" d="100"/>
          <a:sy n="57" d="100"/>
        </p:scale>
        <p:origin x="10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02/10/46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5"/>
            <a:ext cx="12191206" cy="12919687"/>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128933" y="4698314"/>
            <a:ext cx="506227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 أسامة بن ضحوي بن معاشي العياشي.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680668" y="286400"/>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1851546048"/>
              </p:ext>
            </p:extLst>
          </p:nvPr>
        </p:nvGraphicFramePr>
        <p:xfrm>
          <a:off x="240601" y="914401"/>
          <a:ext cx="11710796" cy="5830877"/>
        </p:xfrm>
        <a:graphic>
          <a:graphicData uri="http://schemas.openxmlformats.org/drawingml/2006/table">
            <a:tbl>
              <a:tblPr firstRow="1" bandRow="1">
                <a:tableStyleId>{5C22544A-7EE6-4342-B048-85BDC9FD1C3A}</a:tableStyleId>
              </a:tblPr>
              <a:tblGrid>
                <a:gridCol w="3903598">
                  <a:extLst>
                    <a:ext uri="{9D8B030D-6E8A-4147-A177-3AD203B41FA5}">
                      <a16:colId xmlns:a16="http://schemas.microsoft.com/office/drawing/2014/main" val="872527830"/>
                    </a:ext>
                  </a:extLst>
                </a:gridCol>
                <a:gridCol w="3908963">
                  <a:extLst>
                    <a:ext uri="{9D8B030D-6E8A-4147-A177-3AD203B41FA5}">
                      <a16:colId xmlns:a16="http://schemas.microsoft.com/office/drawing/2014/main" val="1275849387"/>
                    </a:ext>
                  </a:extLst>
                </a:gridCol>
                <a:gridCol w="3898235">
                  <a:extLst>
                    <a:ext uri="{9D8B030D-6E8A-4147-A177-3AD203B41FA5}">
                      <a16:colId xmlns:a16="http://schemas.microsoft.com/office/drawing/2014/main" val="3517509203"/>
                    </a:ext>
                  </a:extLst>
                </a:gridCol>
              </a:tblGrid>
              <a:tr h="899117">
                <a:tc>
                  <a:txBody>
                    <a:bodyPr/>
                    <a:lstStyle/>
                    <a:p>
                      <a:pPr algn="ctr"/>
                      <a:r>
                        <a:rPr lang="ar-SA" sz="24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24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4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p>
                  </a:txBody>
                  <a:tcPr marL="42198" marR="42198" marT="21099" marB="21099" anchor="ctr">
                    <a:solidFill>
                      <a:srgbClr val="A434FF"/>
                    </a:solidFill>
                  </a:tcPr>
                </a:tc>
                <a:extLst>
                  <a:ext uri="{0D108BD9-81ED-4DB2-BD59-A6C34878D82A}">
                    <a16:rowId xmlns:a16="http://schemas.microsoft.com/office/drawing/2014/main" val="385413161"/>
                  </a:ext>
                </a:extLst>
              </a:tr>
              <a:tr h="1160964">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1046107">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Janna LT" pitchFamily="2" charset="-78"/>
                          <a:ea typeface="+mn-ea"/>
                          <a:cs typeface="Janna LT" pitchFamily="2" charset="-78"/>
                        </a:rPr>
                        <a:t>دورة دليلك </a:t>
                      </a:r>
                      <a:r>
                        <a:rPr lang="ar-SA" sz="1400" b="0" kern="1200" dirty="0" err="1">
                          <a:solidFill>
                            <a:schemeClr val="tx1"/>
                          </a:solidFill>
                          <a:latin typeface="Janna LT" pitchFamily="2" charset="-78"/>
                          <a:ea typeface="+mn-ea"/>
                          <a:cs typeface="Janna LT" pitchFamily="2" charset="-78"/>
                        </a:rPr>
                        <a:t>للآيلتز</a:t>
                      </a:r>
                      <a:r>
                        <a:rPr lang="ar-SA" sz="1400" b="0" kern="1200" dirty="0">
                          <a:solidFill>
                            <a:schemeClr val="tx1"/>
                          </a:solidFill>
                          <a:latin typeface="Janna LT" pitchFamily="2" charset="-78"/>
                          <a:ea typeface="+mn-ea"/>
                          <a:cs typeface="Janna LT" pitchFamily="2" charset="-78"/>
                        </a:rPr>
                        <a:t> ودورة </a:t>
                      </a:r>
                      <a:r>
                        <a:rPr lang="en-US" sz="1400" b="0" kern="1200" dirty="0">
                          <a:solidFill>
                            <a:schemeClr val="tx1"/>
                          </a:solidFill>
                          <a:latin typeface="Janna LT" pitchFamily="2" charset="-78"/>
                          <a:ea typeface="+mn-ea"/>
                          <a:cs typeface="Janna LT" pitchFamily="2" charset="-78"/>
                        </a:rPr>
                        <a:t>IELTS Advantage</a:t>
                      </a:r>
                      <a:r>
                        <a:rPr lang="ar-SA" sz="1400" b="0" kern="1200" dirty="0">
                          <a:solidFill>
                            <a:schemeClr val="tx1"/>
                          </a:solidFill>
                          <a:latin typeface="Janna LT" pitchFamily="2" charset="-78"/>
                          <a:ea typeface="+mn-ea"/>
                          <a:cs typeface="Janna LT" pitchFamily="2" charset="-78"/>
                        </a:rPr>
                        <a:t> أو اشتراك </a:t>
                      </a:r>
                      <a:r>
                        <a:rPr lang="ar-SA" sz="1400" b="0" kern="1200" dirty="0" err="1">
                          <a:solidFill>
                            <a:schemeClr val="tx1"/>
                          </a:solidFill>
                          <a:latin typeface="Janna LT" pitchFamily="2" charset="-78"/>
                          <a:ea typeface="+mn-ea"/>
                          <a:cs typeface="Janna LT" pitchFamily="2" charset="-78"/>
                        </a:rPr>
                        <a:t>كامبلي</a:t>
                      </a:r>
                      <a:endParaRPr lang="ar-SA" sz="1400" b="0" kern="1200" dirty="0">
                        <a:solidFill>
                          <a:schemeClr val="tx1"/>
                        </a:solidFill>
                        <a:latin typeface="Janna LT" pitchFamily="2" charset="-78"/>
                        <a:ea typeface="+mn-ea"/>
                        <a:cs typeface="Janna LT" pitchFamily="2" charset="-78"/>
                      </a:endParaRPr>
                    </a:p>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Janna LT" pitchFamily="2" charset="-78"/>
                          <a:ea typeface="+mn-ea"/>
                          <a:cs typeface="Janna LT" pitchFamily="2" charset="-78"/>
                        </a:rPr>
                        <a:t>أتقدم لبرنامج الابتعاث</a:t>
                      </a:r>
                    </a:p>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Janna LT" pitchFamily="2" charset="-78"/>
                          <a:ea typeface="+mn-ea"/>
                          <a:cs typeface="Janna LT" pitchFamily="2" charset="-78"/>
                        </a:rPr>
                        <a:t>العمل مع د. طارق على البحث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احصل على درجة 6+ في </a:t>
                      </a:r>
                      <a:r>
                        <a:rPr lang="ar-SA" sz="1400" b="0" kern="1200" dirty="0" err="1">
                          <a:solidFill>
                            <a:schemeClr val="tx1"/>
                          </a:solidFill>
                          <a:latin typeface="Janna LT" pitchFamily="2" charset="-78"/>
                          <a:ea typeface="+mn-ea"/>
                          <a:cs typeface="Janna LT" pitchFamily="2" charset="-78"/>
                        </a:rPr>
                        <a:t>آيلتز</a:t>
                      </a:r>
                      <a:endParaRPr lang="ar-SA" sz="1400" b="0" kern="1200" dirty="0">
                        <a:solidFill>
                          <a:schemeClr val="tx1"/>
                        </a:solidFill>
                        <a:latin typeface="Janna LT" pitchFamily="2" charset="-78"/>
                        <a:ea typeface="+mn-ea"/>
                        <a:cs typeface="Janna LT" pitchFamily="2" charset="-78"/>
                      </a:endParaRPr>
                    </a:p>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أكمل دراسة الماجستير في الفيزياء</a:t>
                      </a:r>
                    </a:p>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أنشر بحث علمي قبل التخرج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1" kern="1200" dirty="0">
                          <a:solidFill>
                            <a:schemeClr val="tx1"/>
                          </a:solidFill>
                          <a:latin typeface="Janna LT" pitchFamily="2" charset="-78"/>
                          <a:ea typeface="+mn-ea"/>
                          <a:cs typeface="Janna LT" pitchFamily="2" charset="-78"/>
                        </a:rPr>
                        <a:t>المتعلم</a:t>
                      </a:r>
                      <a:endParaRPr lang="en-US" sz="1600" b="1"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765506">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آخذ دروة </a:t>
                      </a:r>
                      <a:r>
                        <a:rPr lang="en-US" sz="1400" b="0" kern="1200" dirty="0">
                          <a:solidFill>
                            <a:schemeClr val="tx1"/>
                          </a:solidFill>
                          <a:latin typeface="Janna LT" pitchFamily="2" charset="-78"/>
                          <a:ea typeface="+mn-ea"/>
                          <a:cs typeface="Janna LT" pitchFamily="2" charset="-78"/>
                        </a:rPr>
                        <a:t>Power BI </a:t>
                      </a:r>
                      <a:r>
                        <a:rPr lang="ar-SA" sz="1400" b="0" kern="1200" dirty="0">
                          <a:solidFill>
                            <a:schemeClr val="tx1"/>
                          </a:solidFill>
                          <a:latin typeface="Janna LT" pitchFamily="2" charset="-78"/>
                          <a:ea typeface="+mn-ea"/>
                          <a:cs typeface="Janna LT" pitchFamily="2" charset="-78"/>
                        </a:rPr>
                        <a:t> مع جاهزيتي اللغوية</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Janna LT" pitchFamily="2" charset="-78"/>
                          <a:ea typeface="+mn-ea"/>
                          <a:cs typeface="Janna LT" pitchFamily="2" charset="-78"/>
                        </a:rPr>
                        <a:t>أن أكون جاهز لأي من الخيارات الوظيفية الممتازة</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ar-SA" sz="1400" b="1" dirty="0"/>
                        <a:t>الاستراتيجي</a:t>
                      </a: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653061">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أطورها المبادرة في البوصلة ثم أبدأ بعرضها على المستهدفين للحصول على الدعم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تصميم مبادرة نوعية في برنامج البوصلة</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Janna LT" pitchFamily="2" charset="-78"/>
                          <a:ea typeface="+mn-ea"/>
                          <a:cs typeface="Janna LT" pitchFamily="2" charset="-78"/>
                        </a:rPr>
                        <a:t>المنفذ</a:t>
                      </a:r>
                      <a:endParaRPr lang="en-US" sz="1400" b="1"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653061">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كتابة أفكاري ومشاركتها مع أصحاب القرار</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أزيد من نتاجي الفكري</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المفكر</a:t>
                      </a:r>
                      <a:endParaRPr lang="en-US" sz="14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653061">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دورة </a:t>
                      </a:r>
                      <a:r>
                        <a:rPr lang="en-US" sz="1400" b="0" kern="1200" dirty="0">
                          <a:solidFill>
                            <a:schemeClr val="tx1"/>
                          </a:solidFill>
                          <a:latin typeface="Janna LT" pitchFamily="2" charset="-78"/>
                          <a:ea typeface="+mn-ea"/>
                          <a:cs typeface="Janna LT" pitchFamily="2" charset="-78"/>
                        </a:rPr>
                        <a:t>Power BI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أتعلم تحليل البيانات</a:t>
                      </a:r>
                    </a:p>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أحصل على وظيفة في الهيئات</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التحليلي</a:t>
                      </a:r>
                      <a:endParaRPr lang="en-US" sz="14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55752997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تطور ملحوظ في المحادثة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1447/1/1</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9 رمضان 1446</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أنمي مهاراتي اللغوية في الإنجليزي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الابتعاث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تعلم طرق مهمة في قسم الاستماع</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1447/1/1</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أول ما أخلص البكالوريوس</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أخش دورة تدريبية عند </a:t>
                      </a:r>
                      <a:r>
                        <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IELTS Advantage</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استفادة ملحوظة بالكتابة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2025/3/25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2024/1/16</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دورة دليلك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للآيلتز</a:t>
                      </a: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311433598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كتبت رسالة ورؤية وتموضع ممتاز للمبادرة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مع نهاية البرنامج</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1446/10/2</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جعل المبادرة جذابة وقابلة للتطبيق</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تصميم مبادرة رائدة في برنامج البوصلة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375866444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قبل الاختبارات النهائية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بعد الاختبارات النصفية مباشرةً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البحث والتأليف العلمي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نشر بحث علمي في مجلة علمية قبل التخرج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4128049641"/>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02f508f-bc83-4fbc-90a6-f56201f5af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مستند" ma:contentTypeID="0x0101002BDB257E503272419DDA0305F021E2A1" ma:contentTypeVersion="8" ma:contentTypeDescription="إنشاء مستند جديد." ma:contentTypeScope="" ma:versionID="4f0001d08429c0d6a8206ec1ec208f1d">
  <xsd:schema xmlns:xsd="http://www.w3.org/2001/XMLSchema" xmlns:xs="http://www.w3.org/2001/XMLSchema" xmlns:p="http://schemas.microsoft.com/office/2006/metadata/properties" xmlns:ns3="b02f508f-bc83-4fbc-90a6-f56201f5af2d" targetNamespace="http://schemas.microsoft.com/office/2006/metadata/properties" ma:root="true" ma:fieldsID="07fbe6cba75d9a0ed8a36a5a1f4086cc" ns3:_="">
    <xsd:import namespace="b02f508f-bc83-4fbc-90a6-f56201f5af2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f508f-bc83-4fbc-90a6-f56201f5af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E80101-2061-48CD-9BF1-692D513ECF7B}">
  <ds:schemaRefs>
    <ds:schemaRef ds:uri="http://www.w3.org/XML/1998/namespace"/>
    <ds:schemaRef ds:uri="http://schemas.microsoft.com/office/2006/documentManagement/types"/>
    <ds:schemaRef ds:uri="b02f508f-bc83-4fbc-90a6-f56201f5af2d"/>
    <ds:schemaRef ds:uri="http://schemas.microsoft.com/office/infopath/2007/PartnerControls"/>
    <ds:schemaRef ds:uri="http://purl.org/dc/terms/"/>
    <ds:schemaRef ds:uri="http://schemas.microsoft.com/office/2006/metadata/properties"/>
    <ds:schemaRef ds:uri="http://purl.org/dc/elements/1.1/"/>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194F49CE-228E-469D-A23C-38DC2399F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2f508f-bc83-4fbc-90a6-f56201f5a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B771ED-9BB0-419B-8213-6F2A25160B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710</TotalTime>
  <Words>520</Words>
  <Application>Microsoft Office PowerPoint</Application>
  <PresentationFormat>شاشة عريضة</PresentationFormat>
  <Paragraphs>112</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Alanazi, Osamah</cp:lastModifiedBy>
  <cp:revision>16</cp:revision>
  <dcterms:created xsi:type="dcterms:W3CDTF">2024-07-25T16:29:18Z</dcterms:created>
  <dcterms:modified xsi:type="dcterms:W3CDTF">2025-03-31T09:02:01Z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0x0101002BDB257E503272419DDA0305F021E2A1</vt:lpwstr>
  </property>
</Properties>
</file>