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a:t>
            </a:r>
            <a:r>
              <a:rPr lang="ar-SA" sz="2200" dirty="0" err="1">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ة:المظفر</a:t>
            </a:r>
            <a:r>
              <a:rPr lang="ar-SA" sz="220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 فواز البشري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774756748"/>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200" b="0" kern="1200" dirty="0">
                          <a:solidFill>
                            <a:schemeClr val="tx1"/>
                          </a:solidFill>
                          <a:latin typeface="Janna LT" pitchFamily="2" charset="-78"/>
                          <a:ea typeface="+mn-ea"/>
                          <a:cs typeface="Janna LT" pitchFamily="2" charset="-78"/>
                        </a:rPr>
                        <a:t>قراءة كتاب “القوة في داخلك” لـ لويز </a:t>
                      </a:r>
                      <a:r>
                        <a:rPr lang="ar-SA" sz="1200" b="0" kern="1200" dirty="0" err="1">
                          <a:solidFill>
                            <a:schemeClr val="tx1"/>
                          </a:solidFill>
                          <a:latin typeface="Janna LT" pitchFamily="2" charset="-78"/>
                          <a:ea typeface="+mn-ea"/>
                          <a:cs typeface="Janna LT" pitchFamily="2" charset="-78"/>
                        </a:rPr>
                        <a:t>هاي</a:t>
                      </a:r>
                      <a:r>
                        <a:rPr lang="ar-SA" sz="1200" b="0" kern="1200" dirty="0">
                          <a:solidFill>
                            <a:schemeClr val="tx1"/>
                          </a:solidFill>
                          <a:latin typeface="Janna LT" pitchFamily="2" charset="-78"/>
                          <a:ea typeface="+mn-ea"/>
                          <a:cs typeface="Janna LT" pitchFamily="2" charset="-78"/>
                        </a:rPr>
                        <a:t> وتطبيق تمارين الامتنان اليومية.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تعزيز القدرة على تحفيز الفريق في الظروف الصعبة.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الإيجابية</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حضور دورة عن “إدارة فرق العمل بفعالية” وتطبيق أساليب حل النزاعات بشكل عملي.</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تحسين مهارات العمل الجماعي وبناء بيئة منسجمة داخل الجمعية.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الانسجام</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متابعة </a:t>
                      </a:r>
                      <a:r>
                        <a:rPr lang="ar-SA" sz="1200" b="0" kern="1200" dirty="0" err="1">
                          <a:solidFill>
                            <a:schemeClr val="tx1"/>
                          </a:solidFill>
                          <a:latin typeface="Janna LT" pitchFamily="2" charset="-78"/>
                          <a:ea typeface="+mn-ea"/>
                          <a:cs typeface="Janna LT" pitchFamily="2" charset="-78"/>
                        </a:rPr>
                        <a:t>بودكاست</a:t>
                      </a:r>
                      <a:r>
                        <a:rPr lang="ar-SA" sz="1200" b="0" kern="1200" dirty="0">
                          <a:solidFill>
                            <a:schemeClr val="tx1"/>
                          </a:solidFill>
                          <a:latin typeface="Janna LT" pitchFamily="2" charset="-78"/>
                          <a:ea typeface="+mn-ea"/>
                          <a:cs typeface="Janna LT" pitchFamily="2" charset="-78"/>
                        </a:rPr>
                        <a:t> عن “فن الإلقاء والتأثير” وممارسة مهارات التحدث أمام الجمهور بشكل أسبوعي.</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تطوير القدرة على التأثير والإقناع في الخطابات والاجتماعات.</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التواصل</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جدولة لقاءات دورية مع شخصيات مؤثرة في القطاع غير الربحي لتبادل الخبرات.</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ناء علاقات أقوى مع شركاء الجمعية والداعمين.</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التودد</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الاستفادة من استشارات أحد الخبراء القياديين وتطبيق ممارسات التحفيز داخل فريق العمل.</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تعزيز دورك كقائد ملهم وتحفيزي في بيئة العمل.</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المعظم</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15009239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قراءة كتاب “القوة في داخلك” وتطبيق تمارين</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تحفيز الفريق في الظروف الصعبة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تقديم جلسات تحفيزية أسبوعية للفريق لتعزيز الروح الإيجابية.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تطبيق أسلوب التفكير الإيجابي من خلال كتابة 3 إنجازات يومية.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حضور ورشة تدريبية حول الذكاء العاطفي وكيفية إدارة المشاعر في العمل.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تنظيم لقاءات شهرية غير رسمية لبناء بيئة عمل محفزة.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721150687"/>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حضور دورة “إدارة فرق العمل بفعالية” لفهم أساليب تحسين التعاون.</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العمل الجماعي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تنظيم أنشطة جماعية غير رسمية لتعزيز روح الفريق.</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تطبيق تقنيات حل النزاعات داخل الفريق لتعزيز الانسجام.</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إجراء استبيانات دورية لقياس مدى رضا الفريق عن بيئة العمل.</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تطبيق نظام التقدير والمكافآت لتحفيز الأعضاء على التعاون.</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230146176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متابعة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بودكاست</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“فن الإلقاء والتأثير” لتحسين مهارات التواصل.</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تطوير مهارات الإلقاء والتأثير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التدرب على التحدث أمام الجمهور عبر تسجيل فيديوهات قصيرة أسبوعيًا.</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حضور دورة متخصصة في مهارات التفاوض والإقناع.</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الاشتراك في نادي الخطابة (</a:t>
                      </a:r>
                      <a:r>
                        <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Toastmasters </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أو مجموعة محلية) لممارسة مهارات التحدث.</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تحليل خطابات مؤثرة والاستفادة منها في تحسين طريقة الإلقاء.</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127675663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جدولة لقاءات دورية مع شخصيات مؤثرة في القطاع غير الربحي.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بناء علاقات أقوى مع الشركاء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المشاركة في فعاليات ومؤتمرات لتعزيز شبكة العلاقات.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تحسين مهارات بناء العلاقات من خلال قراءة كتب في التواصل الفعّال.</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إرسال رسائل تقديرية ومتابعات دورية مع الشركاء والداعمين.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التواصل مع خبراء العلاقات العامة لاكتساب مهارات جديدة في التواصل وبناء الشراكات.</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29995248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الاستفادة من استشارات أحد الخبراء القياديين لتعزيز مهارات القيادة.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تعزيز الدور كقائد ملهم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تقديم جلسات تحفيزية داخل الجمعية لنقل الخبرات وتعزيز القيم القيادية.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قراءة كتاب “القيادة المرتكزة على القيم” لفهم أعمق لدور القائد.</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21/9/2025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متابعة شخصيات قيادية ملهمة وتحليل أساليبهم في التأثير.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28/9/2025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21/9/2025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إجراء جلسات تأمل أسبوعية لتطوير الرؤية القيادية واتخاذ قرارات أكثر حكمة.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506</TotalTime>
  <Words>857</Words>
  <Application>Microsoft Office PowerPoint</Application>
  <PresentationFormat>شاشة عريضة</PresentationFormat>
  <Paragraphs>165</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alharethalrashed@gmail.com</cp:lastModifiedBy>
  <cp:revision>21</cp:revision>
  <dcterms:created xsi:type="dcterms:W3CDTF">2024-07-25T16:29:18Z</dcterms:created>
  <dcterms:modified xsi:type="dcterms:W3CDTF">2025-03-27T17:11:44Z</dcterms:modified>
</cp:coreProperties>
</file>