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0" d="100"/>
          <a:sy n="70" d="100"/>
        </p:scale>
        <p:origin x="15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25/09/46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1413014" y="1283535"/>
            <a:ext cx="9679464" cy="4088340"/>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229561211"/>
              </p:ext>
            </p:extLst>
          </p:nvPr>
        </p:nvGraphicFramePr>
        <p:xfrm>
          <a:off x="1062607" y="601194"/>
          <a:ext cx="10066785" cy="6004321"/>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78402">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45221">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837460">
                <a:tc>
                  <a:txBody>
                    <a:bodyPr/>
                    <a:lstStyle/>
                    <a:p>
                      <a:pPr marL="0" marR="0" algn="ctr" defTabSz="914400" rtl="1" eaLnBrk="1" latinLnBrk="0" hangingPunct="1">
                        <a:lnSpc>
                          <a:spcPct val="100000"/>
                        </a:lnSpc>
                        <a:spcBef>
                          <a:spcPts val="0"/>
                        </a:spcBef>
                        <a:spcAft>
                          <a:spcPts val="1000"/>
                        </a:spcAft>
                      </a:pPr>
                      <a:r>
                        <a:rPr lang="ar-SA" sz="1800" b="0" kern="1200" dirty="0">
                          <a:solidFill>
                            <a:schemeClr val="tx1"/>
                          </a:solidFill>
                          <a:latin typeface="Janna LT" pitchFamily="2" charset="-78"/>
                          <a:ea typeface="+mn-ea"/>
                          <a:cs typeface="Janna LT" pitchFamily="2" charset="-78"/>
                        </a:rPr>
                        <a:t>عبر حضور دورة حل المشكلات من منصة إدراك. تحديد المشاكل البسيطة والتطوع في حلها.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حل المشكلات</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المصلح </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1256836">
                <a:tc>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عبر قراءة مختصر كتاب اعد التفكير تقديم د. وليد الوليدي. قراءة كتابي قوة الفكر، التفكير للتغيير. حضور دورة أخصائي التخطيط 28 حلقة عبر اليوتيوب د. محمد العامري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      تطوير </a:t>
                      </a:r>
                      <a:r>
                        <a:rPr lang="ar-SA" sz="1800" b="0" kern="1200" dirty="0" err="1">
                          <a:solidFill>
                            <a:schemeClr val="tx1"/>
                          </a:solidFill>
                          <a:latin typeface="Janna LT" pitchFamily="2" charset="-78"/>
                          <a:ea typeface="+mn-ea"/>
                          <a:cs typeface="Janna LT" pitchFamily="2" charset="-78"/>
                        </a:rPr>
                        <a:t>مهارت</a:t>
                      </a:r>
                      <a:r>
                        <a:rPr lang="ar-SA" sz="1800" b="0" kern="1200" dirty="0">
                          <a:solidFill>
                            <a:schemeClr val="tx1"/>
                          </a:solidFill>
                          <a:latin typeface="Janna LT" pitchFamily="2" charset="-78"/>
                          <a:ea typeface="+mn-ea"/>
                          <a:cs typeface="Janna LT" pitchFamily="2" charset="-78"/>
                        </a:rPr>
                        <a:t> التفكير والتخطيط</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الإستراتيجي </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614783">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تدوين المعلومات، والمواقف المهمة. عبر برنامج الملاحظات، دفتر ملاحظات.</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بناء مخزون معرفي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المدخل  </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1256836">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قراءة كتب في التفكير قد ذكرت، كتاب وحي القلم. تطبيق ما جاء في دورة الإبداع والابتكار في المشاريع د. سعيد بن  عبدالرحمن العامودي، دورة حل المشكلات.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تطوير مهارة العصف الذهني، التفكير الإبداعي، الابتكار، الكتابة.</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المفكر </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614783">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err="1">
                          <a:solidFill>
                            <a:schemeClr val="tx1"/>
                          </a:solidFill>
                          <a:latin typeface="Janna LT" pitchFamily="2" charset="-78"/>
                          <a:ea typeface="+mn-ea"/>
                          <a:cs typeface="Janna LT" pitchFamily="2" charset="-78"/>
                        </a:rPr>
                        <a:t>إستخدام</a:t>
                      </a:r>
                      <a:r>
                        <a:rPr lang="ar-SA" sz="1800" b="0" kern="1200" dirty="0">
                          <a:solidFill>
                            <a:schemeClr val="tx1"/>
                          </a:solidFill>
                          <a:latin typeface="Janna LT" pitchFamily="2" charset="-78"/>
                          <a:ea typeface="+mn-ea"/>
                          <a:cs typeface="Janna LT" pitchFamily="2" charset="-78"/>
                        </a:rPr>
                        <a:t> منبه لوقت التفكير، تهيئة مكان مناسب، المناقشة مع الآخرين.</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تحديد دقائق كل يوم للتفكير، ووقتاً لمناقشة الموضوعات المهمة مع شخص مشابه.</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الذكاء </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50538710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القراءة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إتقان اللغة الإنجليزية </a:t>
                      </a:r>
                    </a:p>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الاستماع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الكتابة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التحدث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تم تعلم المهمة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تم تعلم المهمة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القواعد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361155600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اللغة الإنجليزية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إكمال درجة البكالوريوس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برنامج الإكسل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عن فرصة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4041221753"/>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اللغة الإنجليزية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العمل كمحاسب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برنامج الإكسل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المهارات الشخصية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عن التطوع لاكتساب الخبرة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الجاد عن عمل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523913815"/>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بعد العمل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بعد العمل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القراءة في مجال الشهادة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الحصول على شهادة مهنية في المحاسبة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بعد العمل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بعد العمل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دورة تأهيلية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3354394062"/>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مهارات التواصل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تكوين علاقات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الذكاء العاطفي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باستمرار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الذكاء الاجتماعي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672</TotalTime>
  <Words>594</Words>
  <Application>Microsoft Office PowerPoint</Application>
  <PresentationFormat>شاشة عريضة</PresentationFormat>
  <Paragraphs>144</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ACER2023</cp:lastModifiedBy>
  <cp:revision>16</cp:revision>
  <dcterms:created xsi:type="dcterms:W3CDTF">2024-07-25T16:29:18Z</dcterms:created>
  <dcterms:modified xsi:type="dcterms:W3CDTF">2025-03-24T04:10:03Z</dcterms:modified>
</cp:coreProperties>
</file>