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4036C-C871-46E0-8DCE-1C8B1E971FF6}" v="8" dt="2025-03-22T22:53:05.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1" d="100"/>
          <a:sy n="61" d="100"/>
        </p:scale>
        <p:origin x="173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24/09/46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702754"/>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 </a:t>
            </a:r>
          </a:p>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خالد عوض شخير العنزي</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230231370"/>
              </p:ext>
            </p:extLst>
          </p:nvPr>
        </p:nvGraphicFramePr>
        <p:xfrm>
          <a:off x="838091" y="1825834"/>
          <a:ext cx="10066785" cy="4208869"/>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val="872527830"/>
                    </a:ext>
                  </a:extLst>
                </a:gridCol>
                <a:gridCol w="3355595">
                  <a:extLst>
                    <a:ext uri="{9D8B030D-6E8A-4147-A177-3AD203B41FA5}">
                      <a16:colId xmlns:a16="http://schemas.microsoft.com/office/drawing/2014/main" val="1275849387"/>
                    </a:ext>
                  </a:extLst>
                </a:gridCol>
                <a:gridCol w="3355595">
                  <a:extLst>
                    <a:ext uri="{9D8B030D-6E8A-4147-A177-3AD203B41FA5}">
                      <a16:colId xmlns:a16="http://schemas.microsoft.com/office/drawing/2014/main" val="3517509203"/>
                    </a:ext>
                  </a:extLst>
                </a:gridCol>
              </a:tblGrid>
              <a:tr h="568387">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830587">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561979">
                <a:tc>
                  <a:txBody>
                    <a:bodyPr/>
                    <a:lstStyle/>
                    <a:p>
                      <a:pPr marL="0" marR="0" algn="ctr" defTabSz="914400" rtl="1" eaLnBrk="1" latinLnBrk="0" hangingPunct="1">
                        <a:lnSpc>
                          <a:spcPct val="100000"/>
                        </a:lnSpc>
                        <a:spcBef>
                          <a:spcPts val="0"/>
                        </a:spcBef>
                        <a:spcAft>
                          <a:spcPts val="1000"/>
                        </a:spcAft>
                      </a:pPr>
                      <a:r>
                        <a:rPr lang="ar-SA" sz="1800" b="0" kern="1200" dirty="0">
                          <a:solidFill>
                            <a:schemeClr val="tx1"/>
                          </a:solidFill>
                          <a:latin typeface="Janna LT" pitchFamily="2" charset="-78"/>
                          <a:ea typeface="+mn-ea"/>
                          <a:cs typeface="Janna LT" pitchFamily="2" charset="-78"/>
                        </a:rPr>
                        <a:t>دورات</a:t>
                      </a:r>
                      <a:endParaRPr lang="ar-SA"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0" kern="1200" dirty="0">
                          <a:solidFill>
                            <a:schemeClr val="tx1"/>
                          </a:solidFill>
                          <a:latin typeface="Janna LT" pitchFamily="2" charset="-78"/>
                          <a:ea typeface="+mn-ea"/>
                          <a:cs typeface="Janna LT" pitchFamily="2" charset="-78"/>
                        </a:rPr>
                        <a:t>تطوير البحث عن نقاط الاتفاق مع الآخرين</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الانسجام</a:t>
                      </a:r>
                      <a:endParaRPr lang="en-US" sz="18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561979">
                <a:tc>
                  <a:txBody>
                    <a:bodyPr/>
                    <a:lstStyle/>
                    <a:p>
                      <a:pPr marL="0" marR="0" algn="ctr" defTabSz="914400" rtl="1" eaLnBrk="1" latinLnBrk="0" hangingPunct="1">
                        <a:lnSpc>
                          <a:spcPct val="115000"/>
                        </a:lnSpc>
                        <a:spcBef>
                          <a:spcPts val="0"/>
                        </a:spcBef>
                        <a:spcAft>
                          <a:spcPts val="1000"/>
                        </a:spcAft>
                      </a:pPr>
                      <a:r>
                        <a:rPr lang="ar-SA" sz="2400" b="0" kern="1200" dirty="0">
                          <a:solidFill>
                            <a:schemeClr val="tx1"/>
                          </a:solidFill>
                          <a:latin typeface="Janna LT" pitchFamily="2" charset="-78"/>
                          <a:ea typeface="+mn-ea"/>
                          <a:cs typeface="Janna LT" pitchFamily="2" charset="-78"/>
                        </a:rPr>
                        <a:t>تأمل</a:t>
                      </a: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Janna LT" pitchFamily="2" charset="-78"/>
                          <a:ea typeface="+mn-ea"/>
                          <a:cs typeface="Janna LT" pitchFamily="2" charset="-78"/>
                        </a:rPr>
                        <a:t>الاستمتاع بالروتين والتنظيم بالنسبة لعالمي الشخصي</a:t>
                      </a:r>
                      <a:endParaRPr lang="en-US" sz="140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الانضباط</a:t>
                      </a:r>
                      <a:endParaRPr lang="en-US" sz="18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تحقيق الأهداف</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050" b="1" kern="1200" dirty="0">
                          <a:solidFill>
                            <a:schemeClr val="tx1"/>
                          </a:solidFill>
                          <a:latin typeface="Janna LT" pitchFamily="2" charset="-78"/>
                          <a:ea typeface="+mn-ea"/>
                          <a:cs typeface="Janna LT" pitchFamily="2" charset="-78"/>
                        </a:rPr>
                        <a:t>الاستمتاع بالمنافسة مع الآخرين والتطوير للحصول بالمركز الأول دائماً</a:t>
                      </a:r>
                      <a:endParaRPr lang="en-US" sz="105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المنافسة</a:t>
                      </a:r>
                      <a:endParaRPr lang="en-US" sz="18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دورات</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900" b="1" kern="1200" dirty="0">
                          <a:solidFill>
                            <a:schemeClr val="tx1"/>
                          </a:solidFill>
                          <a:latin typeface="Janna LT" pitchFamily="2" charset="-78"/>
                          <a:ea typeface="+mn-ea"/>
                          <a:cs typeface="Janna LT" pitchFamily="2" charset="-78"/>
                        </a:rPr>
                        <a:t>تطوير الذات للوصول الى قواعد وإجراءات واضحة يستطيع الآخرين اتباعها لمعاملتي</a:t>
                      </a:r>
                      <a:endParaRPr lang="en-US" sz="90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الاتساق</a:t>
                      </a:r>
                      <a:endParaRPr lang="en-US" sz="18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دورات</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050" b="1" kern="1200" dirty="0">
                          <a:solidFill>
                            <a:schemeClr val="tx1"/>
                          </a:solidFill>
                          <a:latin typeface="Janna LT" pitchFamily="2" charset="-78"/>
                          <a:ea typeface="+mn-ea"/>
                          <a:cs typeface="Janna LT" pitchFamily="2" charset="-78"/>
                        </a:rPr>
                        <a:t>تطوير الذات لتحديد الأولويات والمشاريع الخاصة بي لأحداث تغيير كبير علي</a:t>
                      </a:r>
                      <a:endParaRPr lang="en-US" sz="1050" b="1"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الأهمية</a:t>
                      </a:r>
                      <a:endParaRPr lang="en-US" sz="18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657802270"/>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1447</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معرفة قواعد التجويد</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حفظ ومراجعة القرآن الكريم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1447</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فهم معاني الكلمات والسياق العام</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1447</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معرفة السور والأجزاء والأحزاب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1447</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التعرف على طرق الحفظ الفعالة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1447</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حب القرآن والنية الصادقة والالتزام </a:t>
                      </a:r>
                      <a:r>
                        <a:rPr lang="ar-SA" sz="1400" b="1" kern="1200" dirty="0" err="1">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والاستمراراية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extLst>
              <p:ext uri="{D42A27DB-BD31-4B8C-83A1-F6EECF244321}">
                <p14:modId xmlns:p14="http://schemas.microsoft.com/office/powerpoint/2010/main" val="1228525734"/>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1448</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معرفة مبادئ القيادة والإدارة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6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تعزيز بيئة عمل تحفز على الإبداع والتطوير وتحقيق رؤية عمل تلهم الفريق نحو النجاح والتميز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1448</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معرفة إدارة الفرق والأفراد</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1448</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معرفة إدارة التغيير والتطوير</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1448</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التواصل والتأثير</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1448</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اكتساب المهارات مثل الذكاء العاطفي والتفكير الاستراتيجي وحل المشكلات والتفاوض</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484</TotalTime>
  <Words>484</Words>
  <Application>Microsoft Office PowerPoint</Application>
  <PresentationFormat>شاشة عريضة</PresentationFormat>
  <Paragraphs>118</Paragraphs>
  <Slides>7</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7</vt:i4>
      </vt:variant>
    </vt:vector>
  </HeadingPairs>
  <TitlesOfParts>
    <vt:vector size="17" baseType="lpstr">
      <vt:lpstr>Aptos</vt:lpstr>
      <vt:lpstr>Arial</vt:lpstr>
      <vt:lpstr>Calibri</vt:lpstr>
      <vt:lpstr>Calibri Light</vt:lpstr>
      <vt:lpstr>GE SS Two Bold</vt:lpstr>
      <vt:lpstr>GE SS Two Light</vt:lpstr>
      <vt:lpstr>Helvetica Neue</vt:lpstr>
      <vt:lpstr>Janna LT</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عهود دخيل الحربي</cp:lastModifiedBy>
  <cp:revision>19</cp:revision>
  <dcterms:created xsi:type="dcterms:W3CDTF">2024-07-25T16:29:18Z</dcterms:created>
  <dcterms:modified xsi:type="dcterms:W3CDTF">2025-03-23T14:21:48Z</dcterms:modified>
</cp:coreProperties>
</file>