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1" r:id="rId7"/>
    <p:sldId id="211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60" d="100"/>
          <a:sy n="60" d="100"/>
        </p:scale>
        <p:origin x="1788" y="-6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25/09/46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8910" y="814923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 مي محمد نفاع الدهمشي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3515201468"/>
              </p:ext>
            </p:extLst>
          </p:nvPr>
        </p:nvGraphicFramePr>
        <p:xfrm>
          <a:off x="838091" y="1825834"/>
          <a:ext cx="10066785" cy="4566497"/>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09773">
                  <a:extLst>
                    <a:ext uri="{9D8B030D-6E8A-4147-A177-3AD203B41FA5}">
                      <a16:colId xmlns:a16="http://schemas.microsoft.com/office/drawing/2014/main" val="1275849387"/>
                    </a:ext>
                  </a:extLst>
                </a:gridCol>
                <a:gridCol w="3401417">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600" b="0" kern="1200" dirty="0">
                          <a:solidFill>
                            <a:schemeClr val="tx1"/>
                          </a:solidFill>
                          <a:latin typeface="Janna LT" pitchFamily="2" charset="-78"/>
                          <a:ea typeface="+mn-ea"/>
                          <a:cs typeface="Janna LT" pitchFamily="2" charset="-78"/>
                        </a:rPr>
                        <a:t>دورات</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dirty="0"/>
                        <a:t>تقديم حلول للنزاعات</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انسجام </a:t>
                      </a:r>
                      <a:r>
                        <a:rPr lang="en-US" sz="2000" b="0" kern="1200" dirty="0">
                          <a:solidFill>
                            <a:schemeClr val="tx1"/>
                          </a:solidFill>
                          <a:latin typeface="Janna LT" pitchFamily="2" charset="-78"/>
                          <a:ea typeface="+mn-ea"/>
                          <a:cs typeface="Janna LT" pitchFamily="2" charset="-78"/>
                        </a:rPr>
                        <a:t>Harmony</a:t>
                      </a: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قراءة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dirty="0"/>
                        <a:t>إدارة المشاعر </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مشاعر</a:t>
                      </a:r>
                      <a:r>
                        <a:rPr lang="en-US" sz="2000" b="0" kern="1200" dirty="0">
                          <a:solidFill>
                            <a:schemeClr val="tx1"/>
                          </a:solidFill>
                          <a:latin typeface="Janna LT" pitchFamily="2" charset="-78"/>
                          <a:ea typeface="+mn-ea"/>
                          <a:cs typeface="Janna LT" pitchFamily="2" charset="-78"/>
                        </a:rPr>
                        <a:t>Empathy </a:t>
                      </a: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قراءة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dirty="0"/>
                        <a:t>الموازنة</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الانضباط </a:t>
                      </a:r>
                      <a:r>
                        <a:rPr lang="en-US" sz="2000" b="0" kern="1200" dirty="0">
                          <a:solidFill>
                            <a:schemeClr val="tx1"/>
                          </a:solidFill>
                          <a:latin typeface="Janna LT" pitchFamily="2" charset="-78"/>
                          <a:ea typeface="+mn-ea"/>
                          <a:cs typeface="Janna LT" pitchFamily="2" charset="-78"/>
                        </a:rPr>
                        <a:t>Discipline</a:t>
                      </a: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تأمل</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b="1" dirty="0"/>
                        <a:t>الاعتراف بالإنجازات:</a:t>
                      </a:r>
                      <a:r>
                        <a:rPr lang="ar-SA" dirty="0"/>
                        <a:t> احتفل بإنجازاتي الصغيرة والكبيرة لتشجيع نفسي على مواصلة العمل.</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baseline="0" dirty="0">
                          <a:solidFill>
                            <a:schemeClr val="tx1"/>
                          </a:solidFill>
                          <a:latin typeface="Janna LT" pitchFamily="2" charset="-78"/>
                          <a:ea typeface="+mn-ea"/>
                          <a:cs typeface="Janna LT" pitchFamily="2" charset="-78"/>
                        </a:rPr>
                        <a:t>انجاز </a:t>
                      </a:r>
                      <a:r>
                        <a:rPr lang="en-US" sz="2000" b="0" kern="1200" baseline="0" dirty="0">
                          <a:solidFill>
                            <a:schemeClr val="tx1"/>
                          </a:solidFill>
                          <a:latin typeface="Janna LT" pitchFamily="2" charset="-78"/>
                          <a:ea typeface="+mn-ea"/>
                          <a:cs typeface="Janna LT" pitchFamily="2" charset="-78"/>
                        </a:rPr>
                        <a:t>Achiever</a:t>
                      </a: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baseline="0" dirty="0">
                          <a:solidFill>
                            <a:schemeClr val="tx1"/>
                          </a:solidFill>
                          <a:latin typeface="Janna LT" pitchFamily="2" charset="-78"/>
                          <a:ea typeface="+mn-ea"/>
                          <a:cs typeface="Janna LT" pitchFamily="2" charset="-78"/>
                        </a:rPr>
                        <a:t>خبراء</a:t>
                      </a:r>
                      <a:endParaRPr lang="en-US" sz="1600" b="0" kern="1200" baseline="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عدم </a:t>
                      </a:r>
                      <a:r>
                        <a:rPr lang="ar-SA" dirty="0"/>
                        <a:t>التوقعات العالية</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علاقات</a:t>
                      </a:r>
                      <a:r>
                        <a:rPr lang="en-US" sz="2000" b="0" kern="1200" dirty="0">
                          <a:solidFill>
                            <a:schemeClr val="tx1"/>
                          </a:solidFill>
                          <a:latin typeface="Janna LT" pitchFamily="2" charset="-78"/>
                          <a:ea typeface="+mn-ea"/>
                          <a:cs typeface="Janna LT" pitchFamily="2" charset="-78"/>
                        </a:rPr>
                        <a:t> Relator </a:t>
                      </a: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12188804"/>
              </p:ext>
            </p:extLst>
          </p:nvPr>
        </p:nvGraphicFramePr>
        <p:xfrm>
          <a:off x="540258" y="1063063"/>
          <a:ext cx="10360623"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6461">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1/2/2025</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dirty="0"/>
                        <a:t>التعلم المستمر:</a:t>
                      </a:r>
                      <a:r>
                        <a:rPr lang="ar-SA" sz="1400" dirty="0"/>
                        <a:t> البحث عن فرص لتنمية المعرفة والمهارات خارج إطار المنهج الدراسي.</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800" kern="1200" dirty="0">
                          <a:solidFill>
                            <a:schemeClr val="dk1"/>
                          </a:solidFill>
                          <a:effectLst/>
                          <a:latin typeface="+mn-lt"/>
                          <a:ea typeface="+mn-ea"/>
                          <a:cs typeface="+mn-cs"/>
                        </a:rPr>
                        <a:t>التخرج من الجامعة والحصول على مرتبة الشرف.</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1/3/2025 </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مهارات البحث:</a:t>
                      </a:r>
                      <a:r>
                        <a:rPr lang="ar-SA" sz="1400" dirty="0"/>
                        <a:t> تطوير القدرة على البحث والتحليل واستخدام المصادر</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1/1/2025</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التخطيط وإدارة الوقت:</a:t>
                      </a:r>
                      <a:r>
                        <a:rPr lang="ar-SA" sz="1400" dirty="0"/>
                        <a:t> وضع خطة واضحة وإدارة المهام بكفاءة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1/1/2025</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الالتزام:</a:t>
                      </a:r>
                      <a:r>
                        <a:rPr lang="ar-SA" sz="1400" dirty="0"/>
                        <a:t> الالتزام بأهدافي الأكاديمية وأداء واجباتي بأقصى جهد.</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1/1/2025</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الطموح:</a:t>
                      </a:r>
                      <a:r>
                        <a:rPr lang="ar-SA" sz="1400" dirty="0"/>
                        <a:t> الحفاظ على الحافز الداخلي لتفوقي الشخصي والأكاديمي</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2076022990"/>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15/7/2025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1/7/2025</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مهارة القراءة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800" kern="1200" dirty="0">
                          <a:solidFill>
                            <a:schemeClr val="dk1"/>
                          </a:solidFill>
                          <a:effectLst/>
                          <a:latin typeface="+mn-lt"/>
                          <a:ea typeface="+mn-ea"/>
                          <a:cs typeface="+mn-cs"/>
                        </a:rPr>
                        <a:t>القراءة والاستطلاع في تخصصي.</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30/7/2025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16/7/2025</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معرفة لغات البرمجة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15/8/2025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1/8/2025</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مهارة كتابة الاكواد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30/8/2025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16/8/2025</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مهارة التعلم الذاتي:</a:t>
                      </a:r>
                      <a:r>
                        <a:rPr lang="ar-SA" sz="1400" dirty="0"/>
                        <a:t> القدرة على استكشاف مفاهيم جديدة وتطبيقها بدون مساعدة مباشرة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1/10/2025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1/9/2025</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الابتكار:</a:t>
                      </a:r>
                      <a:r>
                        <a:rPr lang="ar-SA" sz="1400" dirty="0"/>
                        <a:t> التفكير بطريقة إبداعية لتطبيق المعرفة المكتسبة.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2498174437"/>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1/8/2025</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dirty="0"/>
                        <a:t>الثقة بالنفس:</a:t>
                      </a:r>
                      <a:r>
                        <a:rPr lang="ar-SA" sz="1400" dirty="0"/>
                        <a:t> عدم الخوف من ارتكاب الأخطاء أثناء التعلم.</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800" kern="1200" dirty="0">
                          <a:solidFill>
                            <a:schemeClr val="dk1"/>
                          </a:solidFill>
                          <a:effectLst/>
                          <a:latin typeface="+mn-lt"/>
                          <a:ea typeface="+mn-ea"/>
                          <a:cs typeface="+mn-cs"/>
                        </a:rPr>
                        <a:t>اختبار </a:t>
                      </a:r>
                      <a:r>
                        <a:rPr lang="en-US" sz="1800" kern="1200" dirty="0">
                          <a:solidFill>
                            <a:schemeClr val="dk1"/>
                          </a:solidFill>
                          <a:effectLst/>
                          <a:latin typeface="+mn-lt"/>
                          <a:ea typeface="+mn-ea"/>
                          <a:cs typeface="+mn-cs"/>
                        </a:rPr>
                        <a:t>IELTS</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30/1/2026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1/11/2025</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a:rPr>
                        <a:t>مهارة </a:t>
                      </a:r>
                      <a:r>
                        <a:rPr lang="ar-SA" sz="1400" b="1" dirty="0"/>
                        <a:t>الكتابة</a:t>
                      </a:r>
                      <a:r>
                        <a:rPr lang="en-US" sz="1400" b="1" dirty="0"/>
                        <a:t>: </a:t>
                      </a:r>
                      <a:r>
                        <a:rPr lang="ar-SA" sz="1400" b="1" dirty="0"/>
                        <a:t> </a:t>
                      </a:r>
                      <a:r>
                        <a:rPr lang="ar-SA" sz="1400" dirty="0"/>
                        <a:t>كتابة رسائل، مقالات، أو ملاحظات بطريقة صحيحة ومفهومة.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1/2/2026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a:rPr>
                        <a:t>مهارة القراءة </a:t>
                      </a:r>
                      <a:r>
                        <a:rPr lang="ar-SA" sz="1400" b="1" dirty="0"/>
                        <a:t>:</a:t>
                      </a:r>
                      <a:r>
                        <a:rPr lang="ar-SA" sz="1400" dirty="0"/>
                        <a:t> تطوير مهارات قراءة النصوص وفهمها.</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1/7/2026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2/4/2026</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cs typeface="GE SS Two Light" panose="020A0503020102020204"/>
                        </a:rPr>
                        <a:t>مهارة الاستماع </a:t>
                      </a:r>
                      <a:r>
                        <a:rPr lang="ar-SA" sz="1400" b="1" dirty="0"/>
                        <a:t>:</a:t>
                      </a:r>
                      <a:r>
                        <a:rPr lang="ar-SA" sz="1400" dirty="0"/>
                        <a:t> تحسين القدرة على فهم المتحدثين</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1/8/2025</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dirty="0">
                          <a:cs typeface="GE SS Two Light" panose="020A0503020102020204"/>
                        </a:rPr>
                        <a:t>الصبر والمثابرة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extLst>
              <p:ext uri="{D42A27DB-BD31-4B8C-83A1-F6EECF244321}">
                <p14:modId xmlns:p14="http://schemas.microsoft.com/office/powerpoint/2010/main" val="3677008408"/>
              </p:ext>
            </p:extLst>
          </p:nvPr>
        </p:nvGraphicFramePr>
        <p:xfrm>
          <a:off x="540258" y="1063063"/>
          <a:ext cx="10355102" cy="5434379"/>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10/9/2026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1/9/2026</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dirty="0"/>
                        <a:t>معرفة متطلبات الاختبار:</a:t>
                      </a:r>
                      <a:r>
                        <a:rPr lang="ar-SA" sz="1400" dirty="0"/>
                        <a:t> دراسة التفاصيل المتعلقة بمحتوى الاختبار وأهدافه وأقسامه.</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800" kern="1200" dirty="0">
                          <a:solidFill>
                            <a:schemeClr val="dk1"/>
                          </a:solidFill>
                          <a:effectLst/>
                          <a:latin typeface="+mn-lt"/>
                          <a:ea typeface="+mn-ea"/>
                          <a:cs typeface="+mn-cs"/>
                        </a:rPr>
                        <a:t>الاستعداد لاختبار الرخصة المهنية بعد التخرج.</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10/12/2026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11/9/2026</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dirty="0"/>
                        <a:t>الإلمام بالمفاهيم الأساسية:</a:t>
                      </a:r>
                      <a:r>
                        <a:rPr lang="ar-SA" sz="1400" dirty="0"/>
                        <a:t> مثل المواد التخصصية في علوم الحاسب التي قد يشملها الاختبار، كالبنية التحتية للبرمجيات، قواعد البيانات، وهياكل البيانات.</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1/9/2026</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إدارة الوقت:</a:t>
                      </a:r>
                      <a:r>
                        <a:rPr lang="ar-SA" sz="1400" dirty="0"/>
                        <a:t> تخصيص وقت كافي للمذاكرة وتوزيع الجهد على المواد المختلفة.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1/9/2026</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الانضباط:</a:t>
                      </a:r>
                      <a:r>
                        <a:rPr lang="ar-SA" sz="1400" dirty="0"/>
                        <a:t> الالتزام بجدول دراسي ومراجعة يومية.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1/9/2026</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التحفيز:</a:t>
                      </a:r>
                      <a:r>
                        <a:rPr lang="ar-SA" sz="1400" dirty="0"/>
                        <a:t> التذكير المستمر بهدفي المهني وكيفية تأثير الرخصة على مستقبلي الوظيفي.</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extLst>
              <p:ext uri="{D42A27DB-BD31-4B8C-83A1-F6EECF244321}">
                <p14:modId xmlns:p14="http://schemas.microsoft.com/office/powerpoint/2010/main" val="1040342576"/>
              </p:ext>
            </p:extLst>
          </p:nvPr>
        </p:nvGraphicFramePr>
        <p:xfrm>
          <a:off x="540258" y="1063063"/>
          <a:ext cx="10355102" cy="5434379"/>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1/2/2027</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dirty="0"/>
                        <a:t>تخصص المجال:</a:t>
                      </a:r>
                      <a:r>
                        <a:rPr lang="ar-SA" sz="1400" dirty="0"/>
                        <a:t> فهم عميق للمجال الذي ارغب في دراسته، مثل الذكاء الاصطناعي، الأمن السيبراني، هندسة البرمجيات، أو تحليل البيانات.</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الماجستير في أحد تخصصات علوم الحاسبات</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2/3/2027</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المهارات البرمجية:</a:t>
                      </a:r>
                      <a:r>
                        <a:rPr lang="ar-SA" sz="1400" dirty="0"/>
                        <a:t> تقوية مهاراتي البرمجة باستخدام لغات مثل </a:t>
                      </a:r>
                      <a:r>
                        <a:rPr lang="en-US" sz="1400" dirty="0"/>
                        <a:t>Python، Java، C++</a:t>
                      </a:r>
                      <a:r>
                        <a:rPr lang="ar-SA" sz="1400" dirty="0"/>
                        <a:t>.</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1/12/2027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2/3/2027</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التعلم المستمر:</a:t>
                      </a:r>
                      <a:r>
                        <a:rPr lang="ar-SA" sz="1400" dirty="0"/>
                        <a:t> تطوير مهاراتي من خلال متابعة البرامج التعليمية وورش العمل.</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1/12/2027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2/5/2027</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البحث العلمي:</a:t>
                      </a:r>
                      <a:r>
                        <a:rPr lang="ar-SA" sz="1400" dirty="0"/>
                        <a:t> القدرة على إجراء دراسات علمية متقدمة وتحليل البيانات.</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1/12/2027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2/4/2027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الابتكار:</a:t>
                      </a:r>
                      <a:r>
                        <a:rPr lang="ar-SA" sz="1400" dirty="0"/>
                        <a:t> السعي لتطوير حلول جديدة ومستدامة للتحديات التكنولوجية.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2152</TotalTime>
  <Words>735</Words>
  <Application>Microsoft Office PowerPoint</Application>
  <PresentationFormat>شاشة عريضة</PresentationFormat>
  <Paragraphs>165</Paragraphs>
  <Slides>7</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مي بنت محمد بن نفاع الدهمشي</cp:lastModifiedBy>
  <cp:revision>16</cp:revision>
  <dcterms:created xsi:type="dcterms:W3CDTF">2024-07-25T16:29:18Z</dcterms:created>
  <dcterms:modified xsi:type="dcterms:W3CDTF">2025-03-25T22:52:34Z</dcterms:modified>
</cp:coreProperties>
</file>