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66" d="100"/>
          <a:sy n="66" d="100"/>
        </p:scale>
        <p:origin x="1330"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27/09/46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فهد سعد نداء </a:t>
            </a:r>
            <a:r>
              <a:rPr lang="ar-SA" sz="220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المضياني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1510936783"/>
              </p:ext>
            </p:extLst>
          </p:nvPr>
        </p:nvGraphicFramePr>
        <p:xfrm>
          <a:off x="838091" y="1825834"/>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200" b="0" kern="1200" dirty="0">
                          <a:solidFill>
                            <a:schemeClr val="tx1"/>
                          </a:solidFill>
                          <a:latin typeface="Janna LT" pitchFamily="2" charset="-78"/>
                          <a:ea typeface="+mn-ea"/>
                          <a:cs typeface="Janna LT" pitchFamily="2" charset="-78"/>
                        </a:rPr>
                        <a:t>تنظيم اجتماعات دورية مع الفريق المقرب لمناقشة الأهداف والتحديات.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تعزيز التعاون مع الأشخاص المقربين لتحقيق الأهداف المشتركة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العمل مع المقربين</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تطبيق استراتيجيات التفاهم المتبادل لتعزيز بيئة عمل إيجابية.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تحسين العمل الجماعي وتحقيق بيئة متناغمة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الانسجام</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قراءة كتاب “الذكاء العاطفي” لفهم أساليب التعاطف الفعّال.</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تطوير القدرة على فهم مشاعر الآخرين والتفاعل معهم بوعي</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التعاطف</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استخدام تقنية “</a:t>
                      </a:r>
                      <a:r>
                        <a:rPr lang="ar-SA" sz="1200" b="0" kern="1200" dirty="0" err="1">
                          <a:solidFill>
                            <a:schemeClr val="tx1"/>
                          </a:solidFill>
                          <a:latin typeface="Janna LT" pitchFamily="2" charset="-78"/>
                          <a:ea typeface="+mn-ea"/>
                          <a:cs typeface="Janna LT" pitchFamily="2" charset="-78"/>
                        </a:rPr>
                        <a:t>بومودورو</a:t>
                      </a:r>
                      <a:r>
                        <a:rPr lang="ar-SA" sz="1200" b="0" kern="1200" dirty="0">
                          <a:solidFill>
                            <a:schemeClr val="tx1"/>
                          </a:solidFill>
                          <a:latin typeface="Janna LT" pitchFamily="2" charset="-78"/>
                          <a:ea typeface="+mn-ea"/>
                          <a:cs typeface="Janna LT" pitchFamily="2" charset="-78"/>
                        </a:rPr>
                        <a:t>” لتنظيم الوقت وزيادة الإنتاجية.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تحسين القدرة على التركيز وإنجاز المهام بكفاءة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التركيز</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تخصيص وقت أسبوعي للعصف الذهني وتوليد الأفكار الجديدة.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تعزيز الابتكار والتفكير الإبداعي في العمل والمشاريع</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المجدد</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201432783"/>
              </p:ext>
            </p:extLst>
          </p:nvPr>
        </p:nvGraphicFramePr>
        <p:xfrm>
          <a:off x="1223164" y="364635"/>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تنظيم اجتماعات دورية مع الفريق المقرب لمناقشة الأهداف والتحديات.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تعزيز التعاون مع الأشخاص المقربين لتحقيق الأهداف</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تحديد نقاط القوة والمهارات لدى الأفراد واستثمارها في العمل المشترك.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حضور ورشة عمل حول بناء الثقة داخل الفرق الصغيرة وتعزيز التعاون.</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تطبيق تقنيات العمل الجماعي من خلال مشاريع صغيرة مشتركة.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إنشاء قناة تواصل مباشرة لمناقشة الأفكار والتحديات اليومية مع المقربين.</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395044530"/>
              </p:ext>
            </p:extLst>
          </p:nvPr>
        </p:nvGraphicFramePr>
        <p:xfrm>
          <a:off x="1596297" y="721972"/>
          <a:ext cx="10355102" cy="5183347"/>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تطبيق استراتيجيات التفاهم المتبادل لتعزيز بيئة عمل إيجابية.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العمل الجماعي وتحقيق بيئة متناغمة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تنظيم جلسات ترفيهية دورية لتعزيز الروابط بين أفراد الفريق.</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33126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تعلم تقنيات الاستماع الفعال لتحسين جودة التواصل مع الآخرين.</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8/6/2025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تقديم تدريبات حول إدارة الخلافات بطريقة بناءة ومثمرة.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8/6/2025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قياس مستوى الانسجام داخل الفريق من خلال استبيانات وتحليل النتائج.</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1133941251"/>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22/6/2025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قراءة كتاب “الذكاء العاطفي” لفهم أساليب التعاطف الفعّال.</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تطوير القدرة على فهم مشاعر الآخرين والتفاعل معهم بوعي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29/6/2025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22/6/2025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ممارسة التمارين اليومية لفهم مشاعر الآخرين والاستجابة بطريقة إيجابية.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29/6/2025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التدرب على التواصل غير اللفظي وتحليل تعابير الوجه ولغة الجسد.</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حضور دورة حول الذكاء العاطفي في القيادة والتفاعل الاجتماعي.</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ممارسة التأمل الذهني لتعزيز الوعي الذاتي والانفتاح العاطفي.</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4224699555"/>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استخدام تقنية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بومودورو</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لتنظيم الوقت وزيادة الإنتاجية.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تحسين القدرة على التركيز وإنجاز المهام بكفاءة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الحد من المشتتات الرقمية عبر وضع سياسات لاستخدام الهاتف أثناء العمل.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الاشتراك في ورشة تدريبية حول إدارة الأولويات وتحقيق الأهداف بفعالية.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تطوير بيئة عمل مناسبة تساعد على التركيز العميق وتقليل الضوضاء.</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ممارسة تمارين التأمل والتركيز الذهني يوميًا لتعزيز قوة الانتباه.</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3311321049"/>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31/8/2025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تخصيص وقت أسبوعي للعصف الذهني وتوليد الأفكار الجديدة.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تعزيز الابتكار والتفكير الإبداعي في العمل والمشاريع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7/9/2025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31/8/2025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قراءة كتاب “التفكير الإبداعي” واستخلاص الدروس منه.</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7/9/2025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حضور ورشة حول الابتكار في حل المشكلات لتعزيز مهارات التفكير خارج الصندوق.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21/9/2025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التفاعل مع مجتمعات المبدعين والمبتكرين لاكتساب أفكار وتقنيات جديدة.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28/9/2025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21/9/2025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تطبيق نهج التفكير التصميمي في تنفيذ المشاريع وإيجاد حلول إبداعية.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542</TotalTime>
  <Words>823</Words>
  <Application>Microsoft Office PowerPoint</Application>
  <PresentationFormat>شاشة عريضة</PresentationFormat>
  <Paragraphs>165</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sultan alnazi</cp:lastModifiedBy>
  <cp:revision>22</cp:revision>
  <dcterms:created xsi:type="dcterms:W3CDTF">2024-07-25T16:29:18Z</dcterms:created>
  <dcterms:modified xsi:type="dcterms:W3CDTF">2025-03-26T21:31:52Z</dcterms:modified>
</cp:coreProperties>
</file>