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97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27 رمضان، 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3/26/25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1581;&#1590;&#1608;&#1585;%20&#1575;&#1604;&#1583;&#1608;&#1585;&#1575;&#1578;%20&#1608;%20&#1575;&#1604;&#1605;&#1606;&#1575;&#1587;&#1576;&#1575;&#1578;" TargetMode="External"/><Relationship Id="rId13" Type="http://schemas.openxmlformats.org/officeDocument/2006/relationships/hyperlink" Target="&#1575;&#1604;&#1578;&#1593;&#1575;&#1591;&#1601;" TargetMode="External"/><Relationship Id="rId3" Type="http://schemas.openxmlformats.org/officeDocument/2006/relationships/hyperlink" Target="&#1575;&#1604;&#1605;&#1581;&#1575;&#1601;&#1592;&#1577;%20&#1593;&#1604;&#1609;%20&#1575;&#1604;&#1607;&#1583;&#1608;&#1569;%20&#1608;%20&#1575;&#1604;&#1578;&#1608;&#1575;&#1586;&#1606;" TargetMode="External"/><Relationship Id="rId7" Type="http://schemas.openxmlformats.org/officeDocument/2006/relationships/hyperlink" Target="&#1575;&#1604;&#1605;&#1591;&#1608;&#1585;" TargetMode="External"/><Relationship Id="rId12" Type="http://schemas.openxmlformats.org/officeDocument/2006/relationships/hyperlink" Target="&#1571;&#1603;&#1578;&#1587;&#1575;&#1576;%20&#1605;&#1607;&#1575;&#1585;&#1577;%20&#1575;&#1604;&#1584;&#1603;&#1575;&#1569;%20&#1575;&#1604;&#1593;&#1575;&#1591;&#1601;&#1610;" TargetMode="External"/><Relationship Id="rId2" Type="http://schemas.openxmlformats.org/officeDocument/2006/relationships/hyperlink" Target="&#1575;&#1604;&#1571;&#1587;&#1578;&#1605;&#1575;&#1593;%20&#1573;&#1604;&#1609;%20&#1576;&#1608;&#1583;&#1603;&#1575;&#1587;&#1578;%20&#1578;&#1582;&#1589;%20&#1607;&#1584;&#1575;%20&#1575;&#1604;&#1605;&#1608;&#1590;&#1608;&#1593;" TargetMode="External"/><Relationship Id="rId16" Type="http://schemas.openxmlformats.org/officeDocument/2006/relationships/hyperlink" Target="&#1575;&#1604;&#1605;&#1578;&#1593;&#1604;&#1605;" TargetMode="External"/><Relationship Id="rId1" Type="http://schemas.openxmlformats.org/officeDocument/2006/relationships/slideLayout" Target="../slideLayouts/slideLayout12.xml"/><Relationship Id="rId6" Type="http://schemas.openxmlformats.org/officeDocument/2006/relationships/hyperlink" Target="&#1605;&#1587;&#1575;&#1593;&#1583;&#1577;%20&#1575;&#1604;&#1606;&#1575;&#1587;%20&#1583;&#1575;&#1574;&#1605;&#1575;" TargetMode="External"/><Relationship Id="rId11" Type="http://schemas.openxmlformats.org/officeDocument/2006/relationships/hyperlink" Target="&#1605;&#1606;%20&#1582;&#1604;&#1575;&#1604;%20&#1602;&#1585;&#1575;&#1569;&#1577;%20&#1575;&#1604;&#1603;&#1578;&#1576;" TargetMode="External"/><Relationship Id="rId5" Type="http://schemas.openxmlformats.org/officeDocument/2006/relationships/hyperlink" Target="&#1575;&#1604;&#1605;&#1588;&#1575;&#1585;&#1603;&#1577;%20&#1601;&#1610;%20&#1575;&#1604;&#1578;&#1591;&#1608;&#1593;%20&#1608;%20&#1575;&#1604;&#1605;&#1576;&#1575;&#1583;&#1585;&#1575;&#1578;%20&#1608;%20&#1575;&#1604;&#1575;&#1593;&#1605;&#1575;&#1604;%20&#1575;&#1604;&#1582;&#1610;&#1585;&#1610;&#1577;" TargetMode="External"/><Relationship Id="rId15" Type="http://schemas.openxmlformats.org/officeDocument/2006/relationships/hyperlink" Target="&#1578;&#1593;&#1604;&#1605;%20&#1575;&#1604;&#1604;&#1594;&#1577;%20&#1575;&#1604;&#1575;&#1606;&#1580;&#1604;&#1610;&#1586;&#1610;&#1577;%20&#1608;%20&#1575;&#1578;&#1602;&#1575;&#1606;&#1607;&#1575;" TargetMode="External"/><Relationship Id="rId10" Type="http://schemas.openxmlformats.org/officeDocument/2006/relationships/hyperlink" Target="&#1575;&#1604;&#1571;&#1606;&#1578;&#1602;&#1575;&#1574;&#1610;" TargetMode="External"/><Relationship Id="rId4" Type="http://schemas.openxmlformats.org/officeDocument/2006/relationships/hyperlink" Target="&#1575;&#1604;&#1605;&#1578;&#1606;&#1575;&#1594;&#1605;" TargetMode="External"/><Relationship Id="rId9" Type="http://schemas.openxmlformats.org/officeDocument/2006/relationships/hyperlink" Target="&#1578;&#1608;&#1587;&#1610;&#1593;%20&#1583;&#1575;&#1574;&#1585;&#1577;%20&#1593;&#1604;&#1575;&#1602;&#1575;&#1578;&#1610;" TargetMode="External"/><Relationship Id="rId14" Type="http://schemas.openxmlformats.org/officeDocument/2006/relationships/hyperlink" Target="&#1578;&#1581;&#1605;&#1610;&#1604;%20&#1576;&#1585;&#1575;&#1605;&#1580;%20&#1604;&#1578;&#1593;&#1604;&#1610;&#1605;%20&#1575;&#1604;&#1604;&#1594;&#1577;%20&#1575;&#1604;&#1575;&#1606;&#1580;&#1604;&#1610;&#1586;&#1610;&#1577;%20+&#1605;&#1605;&#1575;&#1585;&#1587;&#1577;%20&#1605;&#1575;%20&#1578;&#1593;&#1604;&#1605;&#1578;&#160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1605;&#1575;&#1610;&#1608;" TargetMode="External"/><Relationship Id="rId2" Type="http://schemas.openxmlformats.org/officeDocument/2006/relationships/hyperlink" Target="&#1580;&#1608;&#1606;" TargetMode="External"/><Relationship Id="rId1" Type="http://schemas.openxmlformats.org/officeDocument/2006/relationships/slideLayout" Target="../slideLayouts/slideLayout12.xml"/><Relationship Id="rId5" Type="http://schemas.openxmlformats.org/officeDocument/2006/relationships/hyperlink" Target="&#1575;&#1604;&#1605;&#1578;&#1606;&#1575;&#1594;&#1605;%20" TargetMode="External"/><Relationship Id="rId4" Type="http://schemas.openxmlformats.org/officeDocument/2006/relationships/hyperlink" Target="&#1575;&#1604;&#1571;&#1587;&#1578;&#1605;&#1575;&#1593;%20&#1573;&#1604;&#1609;%20&#1576;&#1608;&#1583;&#1603;&#1575;&#1587;&#1578;%20&#1578;&#1582;&#1589;%20&#1607;&#1584;&#1575;%20&#1575;&#1604;&#1605;&#1608;&#1590;&#1608;&#159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1571;&#1576;&#1585;&#1610;&#1604;" TargetMode="External"/><Relationship Id="rId2" Type="http://schemas.openxmlformats.org/officeDocument/2006/relationships/hyperlink" Target="&#1580;&#1608;&#1604;&#1575;&#1610;" TargetMode="External"/><Relationship Id="rId1" Type="http://schemas.openxmlformats.org/officeDocument/2006/relationships/slideLayout" Target="../slideLayouts/slideLayout12.xml"/><Relationship Id="rId5" Type="http://schemas.openxmlformats.org/officeDocument/2006/relationships/hyperlink" Target="&#1575;&#1604;&#1605;&#1591;&#1608;&#1585;" TargetMode="External"/><Relationship Id="rId4" Type="http://schemas.openxmlformats.org/officeDocument/2006/relationships/hyperlink" Target="&#1575;&#1604;&#1605;&#1588;&#1575;&#1585;&#1603;&#1577;%20&#1601;&#1610;%20&#1575;&#1604;&#1578;&#1591;&#1608;&#1593;%20&#1608;%20&#1575;&#1604;&#1605;&#1576;&#1575;&#1583;&#1585;&#1575;&#1578;%20&#1608;%20&#1575;&#1604;&#1575;&#1593;&#1605;&#1575;&#1604;%20&#1575;&#1604;&#1582;&#1610;&#1585;&#1610;&#157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1580;&#1608;&#1606;" TargetMode="External"/><Relationship Id="rId2" Type="http://schemas.openxmlformats.org/officeDocument/2006/relationships/hyperlink" Target="&#1587;&#1576;&#1578;&#1605;&#1576;&#1585;" TargetMode="External"/><Relationship Id="rId1" Type="http://schemas.openxmlformats.org/officeDocument/2006/relationships/slideLayout" Target="../slideLayouts/slideLayout12.xml"/><Relationship Id="rId5" Type="http://schemas.openxmlformats.org/officeDocument/2006/relationships/hyperlink" Target="&#1575;&#1604;&#1571;&#1606;&#1578;&#1602;&#1575;&#1574;&#1610;" TargetMode="External"/><Relationship Id="rId4" Type="http://schemas.openxmlformats.org/officeDocument/2006/relationships/hyperlink" Target="&#1581;&#1590;&#1608;&#1585;%20&#1575;&#1604;&#1583;&#1608;&#1585;&#1575;&#1578;%20&#1608;%20&#1575;&#1604;&#1605;&#1606;&#1575;&#1587;&#1576;&#1575;&#157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1580;&#1608;&#1604;&#1575;&#1610;" TargetMode="External"/><Relationship Id="rId2" Type="http://schemas.openxmlformats.org/officeDocument/2006/relationships/hyperlink" Target="&#1575;&#1603;&#1578;&#1608;&#1576;&#1585;" TargetMode="External"/><Relationship Id="rId1" Type="http://schemas.openxmlformats.org/officeDocument/2006/relationships/slideLayout" Target="../slideLayouts/slideLayout12.xml"/><Relationship Id="rId5" Type="http://schemas.openxmlformats.org/officeDocument/2006/relationships/hyperlink" Target="&#1575;&#1604;&#1578;&#1593;&#1575;&#1591;&#1601;" TargetMode="External"/><Relationship Id="rId4" Type="http://schemas.openxmlformats.org/officeDocument/2006/relationships/hyperlink" Target="&#1605;&#1606;%20&#1582;&#1604;&#1575;&#1604;%20&#1602;&#1585;&#1575;&#1569;&#1577;%20&#1575;&#1604;&#1603;&#1578;&#157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1580;&#1608;&#1606;" TargetMode="External"/><Relationship Id="rId2" Type="http://schemas.openxmlformats.org/officeDocument/2006/relationships/hyperlink" Target="&#1587;&#1576;&#1578;&#1605;&#1576;&#1585;" TargetMode="External"/><Relationship Id="rId1" Type="http://schemas.openxmlformats.org/officeDocument/2006/relationships/slideLayout" Target="../slideLayouts/slideLayout12.xml"/><Relationship Id="rId5" Type="http://schemas.openxmlformats.org/officeDocument/2006/relationships/hyperlink" Target="&#1575;&#1604;&#1605;&#1578;&#1593;&#1604;&#1605;" TargetMode="External"/><Relationship Id="rId4" Type="http://schemas.openxmlformats.org/officeDocument/2006/relationships/hyperlink" Target="&#1578;&#1581;&#1605;&#1610;&#1604;%20&#1576;&#1585;&#1575;&#1605;&#1580;%20&#1604;&#1578;&#1593;&#1604;&#1610;&#1605;%20&#1575;&#1604;&#1604;&#1594;&#1577;%20&#1575;&#1604;&#1575;&#1606;&#1580;&#1604;&#1610;&#1586;&#1610;&#1577;%20+&#1605;&#1605;&#1575;&#1585;&#1587;&#1577;%20&#1605;&#1575;%20&#1578;&#1593;&#1604;&#1605;&#1578;&#16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35" y="-484292"/>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689930"/>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.....نورة عبدالرحمن الريس ....................................</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1121737" y="6368779"/>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761499857"/>
              </p:ext>
            </p:extLst>
          </p:nvPr>
        </p:nvGraphicFramePr>
        <p:xfrm>
          <a:off x="1005799" y="1901802"/>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400" u="none" dirty="0"/>
                        <a:t>إجراءات تنفيذية، ووسائل وأدوات</a:t>
                      </a:r>
                    </a:p>
                  </a:txBody>
                  <a:tcPr marL="42198" marR="42198" marT="21099" marB="21099" anchor="ctr">
                    <a:solidFill>
                      <a:srgbClr val="A434FF"/>
                    </a:solidFill>
                  </a:tcPr>
                </a:tc>
                <a:tc>
                  <a:txBody>
                    <a:bodyPr/>
                    <a:lstStyle/>
                    <a:p>
                      <a:pPr algn="ctr"/>
                      <a:r>
                        <a:rPr lang="ar-SA" sz="1400" u="none" dirty="0"/>
                        <a:t>الأهداف التطويرية</a:t>
                      </a:r>
                    </a:p>
                  </a:txBody>
                  <a:tcPr marL="42198" marR="42198" marT="21099" marB="21099" anchor="ctr">
                    <a:solidFill>
                      <a:srgbClr val="A434FF"/>
                    </a:solidFill>
                  </a:tcPr>
                </a:tc>
                <a:tc>
                  <a:txBody>
                    <a:bodyPr/>
                    <a:lstStyle/>
                    <a:p>
                      <a:pPr algn="ctr"/>
                      <a:r>
                        <a:rPr lang="ar-SA" sz="1400" u="none" dirty="0"/>
                        <a:t>السمات</a:t>
                      </a: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400" u="none" dirty="0"/>
                        <a:t>سجّل الإجراءات التنفيذية، ووسائل وأدوات تحقيقها</a:t>
                      </a:r>
                      <a:br>
                        <a:rPr lang="ar-SA" sz="1400" u="none" dirty="0"/>
                      </a:br>
                      <a:r>
                        <a:rPr lang="ar-SA" sz="1400" u="none" dirty="0"/>
                        <a:t>(قراءة، دورات، تأمل، خبراء...؛ لتحقيق أهدافك التكتيكية)</a:t>
                      </a:r>
                      <a:endParaRPr lang="pl-PL" sz="1400" u="none" dirty="0"/>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400" u="none" dirty="0"/>
                        <a:t>أهداف تطويرية خلال أربعة أشهر لتحقيق النمو والتطوير في أعلى خمس نقاط قوة لديك</a:t>
                      </a:r>
                      <a:endParaRPr lang="pl-PL" sz="1400" u="none" dirty="0"/>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400" u="none" dirty="0"/>
                        <a:t>أعلى خمس نقاط قوة لديك</a:t>
                      </a:r>
                      <a:endParaRPr lang="pl-PL" sz="1400" u="none" dirty="0"/>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400" u="none" dirty="0">
                          <a:hlinkClick r:id="rId2"/>
                        </a:rPr>
                        <a:t>الأستماع إلى بودكاست تخص هذا الموضوع</a:t>
                      </a:r>
                      <a:endParaRPr lang="ar-SA"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u="none" dirty="0">
                          <a:hlinkClick r:id="rId3"/>
                        </a:rPr>
                        <a:t>المحافظة على الهدوء و التوازن</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u="none" dirty="0">
                          <a:solidFill>
                            <a:schemeClr val="tx1"/>
                          </a:solidFill>
                          <a:hlinkClick r:id="rId4"/>
                        </a:rPr>
                        <a:t>المتناغم</a:t>
                      </a:r>
                      <a:endParaRPr lang="en-US" sz="1400" b="0" u="none" dirty="0">
                        <a:solidFill>
                          <a:schemeClr val="tx1"/>
                        </a:solidFill>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400" u="none" dirty="0">
                          <a:hlinkClick r:id="rId5"/>
                        </a:rPr>
                        <a:t>المشاركة في التطوع و المبادرات و الاعمال الخيرية</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u="none" dirty="0">
                          <a:hlinkClick r:id="rId6"/>
                        </a:rPr>
                        <a:t>مساعدة الناس دائما</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7"/>
                        </a:rPr>
                        <a:t>المطور</a:t>
                      </a:r>
                      <a:endParaRPr lang="en-US" sz="1400" u="none" dirty="0"/>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8"/>
                        </a:rPr>
                        <a:t>حضور الدورات و المناسبات</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9"/>
                        </a:rPr>
                        <a:t>توسيع دائرة علاقاتي</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0"/>
                        </a:rPr>
                        <a:t>الأنتقائي</a:t>
                      </a:r>
                      <a:endParaRPr lang="en-US" sz="1400" u="none" dirty="0"/>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1"/>
                        </a:rPr>
                        <a:t>من خلال قراءة الكتب</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2"/>
                        </a:rPr>
                        <a:t>أكتساب مهارة الذكاء العاطفي</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3"/>
                        </a:rPr>
                        <a:t>التعاطف</a:t>
                      </a:r>
                      <a:endParaRPr lang="en-US" sz="1400" u="none" dirty="0"/>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4"/>
                        </a:rPr>
                        <a:t>تحميل برامج لتعليم اللغة الانجليزية +ممارسة ما تعلمته</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5"/>
                        </a:rPr>
                        <a:t>تعلم اللغة الانجليزية و اتقانها</a:t>
                      </a:r>
                      <a:endParaRPr lang="en-US" sz="1400" u="none"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u="none" dirty="0">
                          <a:hlinkClick r:id="rId16"/>
                        </a:rPr>
                        <a:t>المتعلم</a:t>
                      </a:r>
                      <a:endParaRPr lang="en-US" sz="1400" u="none" dirty="0"/>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982509328"/>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2"/>
                        </a:rPr>
                        <a:t>جون</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3"/>
                        </a:rPr>
                        <a:t>مايو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4"/>
                        </a:rPr>
                        <a:t>الأستماع إلى بودكاست تخص هذا الموضوع</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5"/>
                        </a:rPr>
                        <a:t>المتناغم </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6046482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2"/>
                        </a:rPr>
                        <a:t>جولاي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3"/>
                        </a:rPr>
                        <a:t>أبريل</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4"/>
                        </a:rPr>
                        <a:t>المشاركة في التطوع و المبادرات و الاعمال الخيرية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5"/>
                        </a:rPr>
                        <a:t>المطور</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1286222813"/>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2"/>
                        </a:rPr>
                        <a:t>سبتمبر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3"/>
                        </a:rPr>
                        <a:t>جون</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4"/>
                        </a:rPr>
                        <a:t>حضور الدورات و المناسبات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5"/>
                        </a:rPr>
                        <a:t>الأنتقائي</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3765011058"/>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2"/>
                        </a:rPr>
                        <a:t>اكتوبر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3"/>
                        </a:rPr>
                        <a:t>جولاي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4"/>
                        </a:rPr>
                        <a:t>من خلال قراءة الكتب</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5"/>
                        </a:rPr>
                        <a:t>التعاطف</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142722803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2"/>
                        </a:rPr>
                        <a:t>سبتمبر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3"/>
                        </a:rPr>
                        <a:t>جون</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4"/>
                        </a:rPr>
                        <a:t>تحميل برامج لتعليم اللغة الانجليزية +ممارسة ما تعلمته</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hlinkClick r:id="rId5"/>
                        </a:rPr>
                        <a:t>المتعلم</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343</Words>
  <Application>Microsoft Office PowerPoint</Application>
  <PresentationFormat>شاشة عريضة</PresentationFormat>
  <Paragraphs>70</Paragraphs>
  <Slides>7</Slides>
  <Notes>1</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نوره بنت عبدالرحمن بن محمد الريس</cp:lastModifiedBy>
  <cp:revision>15</cp:revision>
  <dcterms:created xsi:type="dcterms:W3CDTF">2024-07-25T16:29:18Z</dcterms:created>
  <dcterms:modified xsi:type="dcterms:W3CDTF">2025-03-26T20:15:26Z</dcterms:modified>
</cp:coreProperties>
</file>