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
  </p:notesMasterIdLst>
  <p:sldIdLst>
    <p:sldId id="1797" r:id="rId2"/>
    <p:sldId id="2107" r:id="rId3"/>
    <p:sldId id="2106" r:id="rId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4AD48"/>
    <a:srgbClr val="1B677F"/>
    <a:srgbClr val="1C1542"/>
    <a:srgbClr val="A435FE"/>
    <a:srgbClr val="8A888F"/>
    <a:srgbClr val="1BB3C4"/>
    <a:srgbClr val="11093B"/>
    <a:srgbClr val="E7A722"/>
    <a:srgbClr val="92C740"/>
    <a:srgbClr val="0A0E5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704036C-C871-46E0-8DCE-1C8B1E971FF6}" v="8" dt="2025-03-22T22:53:05.84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14" autoAdjust="0"/>
    <p:restoredTop sz="94660"/>
  </p:normalViewPr>
  <p:slideViewPr>
    <p:cSldViewPr snapToGrid="0">
      <p:cViewPr>
        <p:scale>
          <a:sx n="100" d="100"/>
          <a:sy n="100" d="100"/>
        </p:scale>
        <p:origin x="-276"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tableStyles" Target="tableStyles.xml"/><Relationship Id="rId14" Type="http://schemas.microsoft.com/office/2015/10/relationships/revisionInfo" Target="revisionInfo.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رأس 1"/>
          <p:cNvSpPr>
            <a:spLocks noGrp="1"/>
          </p:cNvSpPr>
          <p:nvPr>
            <p:ph type="hdr" sz="quarter"/>
          </p:nvPr>
        </p:nvSpPr>
        <p:spPr>
          <a:xfrm>
            <a:off x="3886200" y="0"/>
            <a:ext cx="2971800" cy="458788"/>
          </a:xfrm>
          <a:prstGeom prst="rect">
            <a:avLst/>
          </a:prstGeom>
        </p:spPr>
        <p:txBody>
          <a:bodyPr vert="horz" lIns="91440" tIns="45720" rIns="91440" bIns="45720" rtlCol="1"/>
          <a:lstStyle>
            <a:lvl1pPr algn="r">
              <a:defRPr sz="1200"/>
            </a:lvl1pPr>
          </a:lstStyle>
          <a:p>
            <a:endParaRPr lang="ar-SA"/>
          </a:p>
        </p:txBody>
      </p:sp>
      <p:sp>
        <p:nvSpPr>
          <p:cNvPr id="3" name="عنصر نائب للتاريخ 2"/>
          <p:cNvSpPr>
            <a:spLocks noGrp="1"/>
          </p:cNvSpPr>
          <p:nvPr>
            <p:ph type="dt" idx="1"/>
          </p:nvPr>
        </p:nvSpPr>
        <p:spPr>
          <a:xfrm>
            <a:off x="1588" y="0"/>
            <a:ext cx="2971800" cy="458788"/>
          </a:xfrm>
          <a:prstGeom prst="rect">
            <a:avLst/>
          </a:prstGeom>
        </p:spPr>
        <p:txBody>
          <a:bodyPr vert="horz" lIns="91440" tIns="45720" rIns="91440" bIns="45720" rtlCol="1"/>
          <a:lstStyle>
            <a:lvl1pPr algn="l">
              <a:defRPr sz="1200"/>
            </a:lvl1pPr>
          </a:lstStyle>
          <a:p>
            <a:fld id="{DA25CE3C-4F24-465F-ABA9-30B06FBEF4C0}" type="datetimeFigureOut">
              <a:rPr lang="ar-SA" smtClean="0"/>
              <a:t>29/09/46</a:t>
            </a:fld>
            <a:endParaRPr lang="ar-SA"/>
          </a:p>
        </p:txBody>
      </p:sp>
      <p:sp>
        <p:nvSpPr>
          <p:cNvPr id="4" name="عنصر نائب لصورة الشريحة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1" anchor="ctr"/>
          <a:lstStyle/>
          <a:p>
            <a:endParaRPr lang="ar-SA"/>
          </a:p>
        </p:txBody>
      </p:sp>
      <p:sp>
        <p:nvSpPr>
          <p:cNvPr id="5" name="عنصر نائب للملاحظات 4"/>
          <p:cNvSpPr>
            <a:spLocks noGrp="1"/>
          </p:cNvSpPr>
          <p:nvPr>
            <p:ph type="body" sz="quarter" idx="3"/>
          </p:nvPr>
        </p:nvSpPr>
        <p:spPr>
          <a:xfrm>
            <a:off x="685800" y="4400550"/>
            <a:ext cx="5486400" cy="3600450"/>
          </a:xfrm>
          <a:prstGeom prst="rect">
            <a:avLst/>
          </a:prstGeom>
        </p:spPr>
        <p:txBody>
          <a:bodyPr vert="horz" lIns="91440" tIns="45720" rIns="91440" bIns="45720" rtlCol="1"/>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6" name="عنصر نائب للتذييل 5"/>
          <p:cNvSpPr>
            <a:spLocks noGrp="1"/>
          </p:cNvSpPr>
          <p:nvPr>
            <p:ph type="ftr" sz="quarter" idx="4"/>
          </p:nvPr>
        </p:nvSpPr>
        <p:spPr>
          <a:xfrm>
            <a:off x="3886200" y="8685213"/>
            <a:ext cx="2971800" cy="458787"/>
          </a:xfrm>
          <a:prstGeom prst="rect">
            <a:avLst/>
          </a:prstGeom>
        </p:spPr>
        <p:txBody>
          <a:bodyPr vert="horz" lIns="91440" tIns="45720" rIns="91440" bIns="45720" rtlCol="1" anchor="b"/>
          <a:lstStyle>
            <a:lvl1pPr algn="r">
              <a:defRPr sz="1200"/>
            </a:lvl1pPr>
          </a:lstStyle>
          <a:p>
            <a:endParaRPr lang="ar-SA"/>
          </a:p>
        </p:txBody>
      </p:sp>
      <p:sp>
        <p:nvSpPr>
          <p:cNvPr id="7" name="عنصر نائب لرقم الشريحة 6"/>
          <p:cNvSpPr>
            <a:spLocks noGrp="1"/>
          </p:cNvSpPr>
          <p:nvPr>
            <p:ph type="sldNum" sz="quarter" idx="5"/>
          </p:nvPr>
        </p:nvSpPr>
        <p:spPr>
          <a:xfrm>
            <a:off x="1588" y="8685213"/>
            <a:ext cx="2971800" cy="458787"/>
          </a:xfrm>
          <a:prstGeom prst="rect">
            <a:avLst/>
          </a:prstGeom>
        </p:spPr>
        <p:txBody>
          <a:bodyPr vert="horz" lIns="91440" tIns="45720" rIns="91440" bIns="45720" rtlCol="1" anchor="b"/>
          <a:lstStyle>
            <a:lvl1pPr algn="l">
              <a:defRPr sz="1200"/>
            </a:lvl1pPr>
          </a:lstStyle>
          <a:p>
            <a:fld id="{043DF759-8B0A-40B0-AD70-88767C8F3970}" type="slidenum">
              <a:rPr lang="ar-SA" smtClean="0"/>
              <a:t>‹#›</a:t>
            </a:fld>
            <a:endParaRPr lang="ar-SA"/>
          </a:p>
        </p:txBody>
      </p:sp>
    </p:spTree>
    <p:extLst>
      <p:ext uri="{BB962C8B-B14F-4D97-AF65-F5344CB8AC3E}">
        <p14:creationId xmlns:p14="http://schemas.microsoft.com/office/powerpoint/2010/main" val="112062136"/>
      </p:ext>
    </p:extLst>
  </p:cSld>
  <p:clrMap bg1="lt1" tx1="dk1" bg2="lt2" tx2="dk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SA" dirty="0"/>
          </a:p>
        </p:txBody>
      </p:sp>
      <p:sp>
        <p:nvSpPr>
          <p:cNvPr id="4" name="Slide Number Placeholder 3"/>
          <p:cNvSpPr>
            <a:spLocks noGrp="1"/>
          </p:cNvSpPr>
          <p:nvPr>
            <p:ph type="sldNum" sz="quarter" idx="5"/>
          </p:nvPr>
        </p:nvSpPr>
        <p:spPr/>
        <p:txBody>
          <a:bodyPr/>
          <a:lstStyle/>
          <a:p>
            <a:fld id="{E502A053-9E28-4D4C-B446-3C2814735BD1}" type="slidenum">
              <a:rPr lang="en-US" smtClean="0"/>
              <a:t>1</a:t>
            </a:fld>
            <a:endParaRPr lang="en-US"/>
          </a:p>
        </p:txBody>
      </p:sp>
    </p:spTree>
    <p:extLst>
      <p:ext uri="{BB962C8B-B14F-4D97-AF65-F5344CB8AC3E}">
        <p14:creationId xmlns:p14="http://schemas.microsoft.com/office/powerpoint/2010/main" val="400998630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D77FCCE4-E5B8-4827-BBF9-96AA96485A88}" type="datetimeFigureOut">
              <a:rPr lang="en-US" smtClean="0"/>
              <a:t>3/28/2025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55C9119-0469-431D-BE00-7E3AF7536024}" type="slidenum">
              <a:rPr lang="en-US" smtClean="0"/>
              <a:t>‹#›</a:t>
            </a:fld>
            <a:endParaRPr lang="en-US"/>
          </a:p>
        </p:txBody>
      </p:sp>
    </p:spTree>
    <p:extLst>
      <p:ext uri="{BB962C8B-B14F-4D97-AF65-F5344CB8AC3E}">
        <p14:creationId xmlns:p14="http://schemas.microsoft.com/office/powerpoint/2010/main" val="35404083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77FCCE4-E5B8-4827-BBF9-96AA96485A88}" type="datetimeFigureOut">
              <a:rPr lang="en-US" smtClean="0"/>
              <a:t>3/28/2025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55C9119-0469-431D-BE00-7E3AF7536024}" type="slidenum">
              <a:rPr lang="en-US" smtClean="0"/>
              <a:t>‹#›</a:t>
            </a:fld>
            <a:endParaRPr lang="en-US"/>
          </a:p>
        </p:txBody>
      </p:sp>
    </p:spTree>
    <p:extLst>
      <p:ext uri="{BB962C8B-B14F-4D97-AF65-F5344CB8AC3E}">
        <p14:creationId xmlns:p14="http://schemas.microsoft.com/office/powerpoint/2010/main" val="4714241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77FCCE4-E5B8-4827-BBF9-96AA96485A88}" type="datetimeFigureOut">
              <a:rPr lang="en-US" smtClean="0"/>
              <a:t>3/28/2025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55C9119-0469-431D-BE00-7E3AF7536024}" type="slidenum">
              <a:rPr lang="en-US" smtClean="0"/>
              <a:t>‹#›</a:t>
            </a:fld>
            <a:endParaRPr lang="en-US"/>
          </a:p>
        </p:txBody>
      </p:sp>
    </p:spTree>
    <p:extLst>
      <p:ext uri="{BB962C8B-B14F-4D97-AF65-F5344CB8AC3E}">
        <p14:creationId xmlns:p14="http://schemas.microsoft.com/office/powerpoint/2010/main" val="331480329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Custom Layout">
    <p:spTree>
      <p:nvGrpSpPr>
        <p:cNvPr id="1" name=""/>
        <p:cNvGrpSpPr/>
        <p:nvPr/>
      </p:nvGrpSpPr>
      <p:grpSpPr>
        <a:xfrm>
          <a:off x="0" y="0"/>
          <a:ext cx="0" cy="0"/>
          <a:chOff x="0" y="0"/>
          <a:chExt cx="0" cy="0"/>
        </a:xfrm>
      </p:grpSpPr>
    </p:spTree>
    <p:extLst>
      <p:ext uri="{BB962C8B-B14F-4D97-AF65-F5344CB8AC3E}">
        <p14:creationId xmlns:p14="http://schemas.microsoft.com/office/powerpoint/2010/main" val="35844315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77FCCE4-E5B8-4827-BBF9-96AA96485A88}" type="datetimeFigureOut">
              <a:rPr lang="en-US" smtClean="0"/>
              <a:t>3/28/2025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55C9119-0469-431D-BE00-7E3AF7536024}" type="slidenum">
              <a:rPr lang="en-US" smtClean="0"/>
              <a:t>‹#›</a:t>
            </a:fld>
            <a:endParaRPr lang="en-US"/>
          </a:p>
        </p:txBody>
      </p:sp>
    </p:spTree>
    <p:extLst>
      <p:ext uri="{BB962C8B-B14F-4D97-AF65-F5344CB8AC3E}">
        <p14:creationId xmlns:p14="http://schemas.microsoft.com/office/powerpoint/2010/main" val="18980951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77FCCE4-E5B8-4827-BBF9-96AA96485A88}" type="datetimeFigureOut">
              <a:rPr lang="en-US" smtClean="0"/>
              <a:t>3/28/2025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55C9119-0469-431D-BE00-7E3AF7536024}" type="slidenum">
              <a:rPr lang="en-US" smtClean="0"/>
              <a:t>‹#›</a:t>
            </a:fld>
            <a:endParaRPr lang="en-US"/>
          </a:p>
        </p:txBody>
      </p:sp>
    </p:spTree>
    <p:extLst>
      <p:ext uri="{BB962C8B-B14F-4D97-AF65-F5344CB8AC3E}">
        <p14:creationId xmlns:p14="http://schemas.microsoft.com/office/powerpoint/2010/main" val="40620479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D77FCCE4-E5B8-4827-BBF9-96AA96485A88}" type="datetimeFigureOut">
              <a:rPr lang="en-US" smtClean="0"/>
              <a:t>3/28/2025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55C9119-0469-431D-BE00-7E3AF7536024}" type="slidenum">
              <a:rPr lang="en-US" smtClean="0"/>
              <a:t>‹#›</a:t>
            </a:fld>
            <a:endParaRPr lang="en-US"/>
          </a:p>
        </p:txBody>
      </p:sp>
    </p:spTree>
    <p:extLst>
      <p:ext uri="{BB962C8B-B14F-4D97-AF65-F5344CB8AC3E}">
        <p14:creationId xmlns:p14="http://schemas.microsoft.com/office/powerpoint/2010/main" val="196121772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D77FCCE4-E5B8-4827-BBF9-96AA96485A88}" type="datetimeFigureOut">
              <a:rPr lang="en-US" smtClean="0"/>
              <a:t>3/28/2025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55C9119-0469-431D-BE00-7E3AF7536024}" type="slidenum">
              <a:rPr lang="en-US" smtClean="0"/>
              <a:t>‹#›</a:t>
            </a:fld>
            <a:endParaRPr lang="en-US"/>
          </a:p>
        </p:txBody>
      </p:sp>
    </p:spTree>
    <p:extLst>
      <p:ext uri="{BB962C8B-B14F-4D97-AF65-F5344CB8AC3E}">
        <p14:creationId xmlns:p14="http://schemas.microsoft.com/office/powerpoint/2010/main" val="395340769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D77FCCE4-E5B8-4827-BBF9-96AA96485A88}" type="datetimeFigureOut">
              <a:rPr lang="en-US" smtClean="0"/>
              <a:t>3/28/2025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55C9119-0469-431D-BE00-7E3AF7536024}" type="slidenum">
              <a:rPr lang="en-US" smtClean="0"/>
              <a:t>‹#›</a:t>
            </a:fld>
            <a:endParaRPr lang="en-US"/>
          </a:p>
        </p:txBody>
      </p:sp>
    </p:spTree>
    <p:extLst>
      <p:ext uri="{BB962C8B-B14F-4D97-AF65-F5344CB8AC3E}">
        <p14:creationId xmlns:p14="http://schemas.microsoft.com/office/powerpoint/2010/main" val="42935258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77FCCE4-E5B8-4827-BBF9-96AA96485A88}" type="datetimeFigureOut">
              <a:rPr lang="en-US" smtClean="0"/>
              <a:t>3/28/2025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55C9119-0469-431D-BE00-7E3AF7536024}" type="slidenum">
              <a:rPr lang="en-US" smtClean="0"/>
              <a:t>‹#›</a:t>
            </a:fld>
            <a:endParaRPr lang="en-US"/>
          </a:p>
        </p:txBody>
      </p:sp>
    </p:spTree>
    <p:extLst>
      <p:ext uri="{BB962C8B-B14F-4D97-AF65-F5344CB8AC3E}">
        <p14:creationId xmlns:p14="http://schemas.microsoft.com/office/powerpoint/2010/main" val="422930415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D77FCCE4-E5B8-4827-BBF9-96AA96485A88}" type="datetimeFigureOut">
              <a:rPr lang="en-US" smtClean="0"/>
              <a:t>3/28/2025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55C9119-0469-431D-BE00-7E3AF7536024}" type="slidenum">
              <a:rPr lang="en-US" smtClean="0"/>
              <a:t>‹#›</a:t>
            </a:fld>
            <a:endParaRPr lang="en-US"/>
          </a:p>
        </p:txBody>
      </p:sp>
    </p:spTree>
    <p:extLst>
      <p:ext uri="{BB962C8B-B14F-4D97-AF65-F5344CB8AC3E}">
        <p14:creationId xmlns:p14="http://schemas.microsoft.com/office/powerpoint/2010/main" val="237747919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D77FCCE4-E5B8-4827-BBF9-96AA96485A88}" type="datetimeFigureOut">
              <a:rPr lang="en-US" smtClean="0"/>
              <a:t>3/28/2025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55C9119-0469-431D-BE00-7E3AF7536024}" type="slidenum">
              <a:rPr lang="en-US" smtClean="0"/>
              <a:t>‹#›</a:t>
            </a:fld>
            <a:endParaRPr lang="en-US"/>
          </a:p>
        </p:txBody>
      </p:sp>
    </p:spTree>
    <p:extLst>
      <p:ext uri="{BB962C8B-B14F-4D97-AF65-F5344CB8AC3E}">
        <p14:creationId xmlns:p14="http://schemas.microsoft.com/office/powerpoint/2010/main" val="209482730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77FCCE4-E5B8-4827-BBF9-96AA96485A88}" type="datetimeFigureOut">
              <a:rPr lang="en-US" smtClean="0"/>
              <a:t>3/28/2025</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55C9119-0469-431D-BE00-7E3AF7536024}" type="slidenum">
              <a:rPr lang="en-US" smtClean="0"/>
              <a:t>‹#›</a:t>
            </a:fld>
            <a:endParaRPr lang="en-US"/>
          </a:p>
        </p:txBody>
      </p:sp>
    </p:spTree>
    <p:extLst>
      <p:ext uri="{BB962C8B-B14F-4D97-AF65-F5344CB8AC3E}">
        <p14:creationId xmlns:p14="http://schemas.microsoft.com/office/powerpoint/2010/main" val="50635115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2.xml"/><Relationship Id="rId5" Type="http://schemas.openxmlformats.org/officeDocument/2006/relationships/image" Target="../media/image3.png"/><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 name="Rectangle 28">
            <a:extLst>
              <a:ext uri="{FF2B5EF4-FFF2-40B4-BE49-F238E27FC236}">
                <a16:creationId xmlns:a16="http://schemas.microsoft.com/office/drawing/2014/main" id="{990A3B87-DA19-5B06-B6AE-E6E4B2FDCE34}"/>
              </a:ext>
            </a:extLst>
          </p:cNvPr>
          <p:cNvSpPr/>
          <p:nvPr/>
        </p:nvSpPr>
        <p:spPr>
          <a:xfrm>
            <a:off x="1" y="446"/>
            <a:ext cx="12191206" cy="11428512"/>
          </a:xfrm>
          <a:prstGeom prst="rect">
            <a:avLst/>
          </a:prstGeom>
          <a:gradFill>
            <a:gsLst>
              <a:gs pos="0">
                <a:srgbClr val="A434FF"/>
              </a:gs>
              <a:gs pos="75000">
                <a:srgbClr val="110939"/>
              </a:gs>
              <a:gs pos="99000">
                <a:srgbClr val="110939"/>
              </a:gs>
            </a:gsLst>
            <a:lin ang="5400000" scaled="1"/>
          </a:gra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SA" sz="900"/>
          </a:p>
        </p:txBody>
      </p:sp>
      <p:pic>
        <p:nvPicPr>
          <p:cNvPr id="3" name="Picture 2" descr="A group of black figures&#10;&#10;Description automatically generated">
            <a:extLst>
              <a:ext uri="{FF2B5EF4-FFF2-40B4-BE49-F238E27FC236}">
                <a16:creationId xmlns:a16="http://schemas.microsoft.com/office/drawing/2014/main" id="{8ACB5527-B2EB-E19C-F0E7-02D8F6F67503}"/>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93" y="446"/>
            <a:ext cx="12190412" cy="6857107"/>
          </a:xfrm>
          <a:prstGeom prst="rect">
            <a:avLst/>
          </a:prstGeom>
        </p:spPr>
      </p:pic>
      <p:sp>
        <p:nvSpPr>
          <p:cNvPr id="25" name="TextBox 24">
            <a:extLst>
              <a:ext uri="{FF2B5EF4-FFF2-40B4-BE49-F238E27FC236}">
                <a16:creationId xmlns:a16="http://schemas.microsoft.com/office/drawing/2014/main" id="{ABDC2006-B2FC-514A-7A3A-8642012E9E5F}"/>
              </a:ext>
            </a:extLst>
          </p:cNvPr>
          <p:cNvSpPr txBox="1"/>
          <p:nvPr/>
        </p:nvSpPr>
        <p:spPr>
          <a:xfrm>
            <a:off x="375509" y="786595"/>
            <a:ext cx="1724874" cy="830868"/>
          </a:xfrm>
          <a:prstGeom prst="rect">
            <a:avLst/>
          </a:prstGeom>
          <a:noFill/>
        </p:spPr>
        <p:txBody>
          <a:bodyPr wrap="square" rtlCol="0" anchor="ctr">
            <a:spAutoFit/>
          </a:bodyPr>
          <a:lstStyle/>
          <a:p>
            <a:pPr algn="ctr"/>
            <a:r>
              <a:rPr lang="en-US" sz="4799" b="1" dirty="0">
                <a:solidFill>
                  <a:srgbClr val="E6E9EE"/>
                </a:solidFill>
                <a:latin typeface="Helvetica Neue" panose="02000503000000020004" pitchFamily="2" charset="0"/>
                <a:ea typeface="Helvetica Neue" panose="02000503000000020004" pitchFamily="2" charset="0"/>
                <a:cs typeface="Helvetica Neue" panose="02000503000000020004" pitchFamily="2" charset="0"/>
              </a:rPr>
              <a:t>2025</a:t>
            </a:r>
          </a:p>
        </p:txBody>
      </p:sp>
      <p:sp>
        <p:nvSpPr>
          <p:cNvPr id="27" name="object 8">
            <a:extLst>
              <a:ext uri="{FF2B5EF4-FFF2-40B4-BE49-F238E27FC236}">
                <a16:creationId xmlns:a16="http://schemas.microsoft.com/office/drawing/2014/main" id="{E2ED2E6F-EA6C-A7A1-B06D-A0F0286F6B90}"/>
              </a:ext>
            </a:extLst>
          </p:cNvPr>
          <p:cNvSpPr txBox="1">
            <a:spLocks/>
          </p:cNvSpPr>
          <p:nvPr/>
        </p:nvSpPr>
        <p:spPr>
          <a:xfrm>
            <a:off x="7734278" y="2033241"/>
            <a:ext cx="2563739" cy="1243672"/>
          </a:xfrm>
          <a:prstGeom prst="rect">
            <a:avLst/>
          </a:prstGeom>
        </p:spPr>
        <p:txBody>
          <a:bodyPr vert="horz" wrap="square" lIns="0" tIns="12698" rIns="0" bIns="0" rtlCol="0">
            <a:spAutoFit/>
          </a:bodyPr>
          <a:lstStyle>
            <a:lvl1pPr algn="l" defTabSz="1828800" rtl="0" eaLnBrk="1" latinLnBrk="0" hangingPunct="1">
              <a:lnSpc>
                <a:spcPct val="90000"/>
              </a:lnSpc>
              <a:spcBef>
                <a:spcPct val="0"/>
              </a:spcBef>
              <a:buNone/>
              <a:defRPr sz="8800" kern="1200">
                <a:solidFill>
                  <a:schemeClr val="tx1"/>
                </a:solidFill>
                <a:latin typeface="+mj-lt"/>
                <a:ea typeface="+mj-ea"/>
                <a:cs typeface="+mj-cs"/>
              </a:defRPr>
            </a:lvl1pPr>
          </a:lstStyle>
          <a:p>
            <a:pPr marL="12697" algn="justLow">
              <a:lnSpc>
                <a:spcPct val="100000"/>
              </a:lnSpc>
              <a:spcBef>
                <a:spcPts val="100"/>
              </a:spcBef>
            </a:pPr>
            <a:r>
              <a:rPr lang="ar-SA" sz="3999" b="1" dirty="0">
                <a:solidFill>
                  <a:srgbClr val="E6E9EE"/>
                </a:solidFill>
                <a:latin typeface="GE SS Two Bold" panose="020A0503020102020204" pitchFamily="18" charset="-78"/>
                <a:ea typeface="GE SS Two Bold" panose="020A0503020102020204" pitchFamily="18" charset="-78"/>
                <a:cs typeface="GE SS Two Bold" panose="020A0503020102020204" pitchFamily="18" charset="-78"/>
              </a:rPr>
              <a:t>الخطة القيادية</a:t>
            </a:r>
            <a:endParaRPr lang="en-GB" sz="3999" b="1" dirty="0">
              <a:solidFill>
                <a:srgbClr val="E6E9EE"/>
              </a:solidFill>
              <a:latin typeface="GE SS Two Bold" panose="020A0503020102020204" pitchFamily="18" charset="-78"/>
              <a:ea typeface="GE SS Two Bold" panose="020A0503020102020204" pitchFamily="18" charset="-78"/>
              <a:cs typeface="GE SS Two Bold" panose="020A0503020102020204" pitchFamily="18" charset="-78"/>
            </a:endParaRPr>
          </a:p>
        </p:txBody>
      </p:sp>
      <p:sp>
        <p:nvSpPr>
          <p:cNvPr id="73" name="Oval 72">
            <a:extLst>
              <a:ext uri="{FF2B5EF4-FFF2-40B4-BE49-F238E27FC236}">
                <a16:creationId xmlns:a16="http://schemas.microsoft.com/office/drawing/2014/main" id="{97366585-D53F-D0FA-1E00-0431CB55D423}"/>
              </a:ext>
            </a:extLst>
          </p:cNvPr>
          <p:cNvSpPr/>
          <p:nvPr/>
        </p:nvSpPr>
        <p:spPr>
          <a:xfrm>
            <a:off x="3444880" y="2372366"/>
            <a:ext cx="2988667" cy="2988667"/>
          </a:xfrm>
          <a:prstGeom prst="ellipse">
            <a:avLst/>
          </a:prstGeom>
          <a:noFill/>
          <a:ln w="38100">
            <a:gradFill flip="none" rotWithShape="1">
              <a:gsLst>
                <a:gs pos="0">
                  <a:srgbClr val="A434FF"/>
                </a:gs>
                <a:gs pos="66000">
                  <a:srgbClr val="A434FF"/>
                </a:gs>
                <a:gs pos="100000">
                  <a:schemeClr val="tx1">
                    <a:lumMod val="10000"/>
                    <a:lumOff val="90000"/>
                  </a:schemeClr>
                </a:gs>
              </a:gsLst>
              <a:path path="rect">
                <a:fillToRect l="100000" t="100000"/>
              </a:path>
              <a:tileRect r="-100000" b="-100000"/>
            </a:gradFill>
          </a:ln>
          <a:effectLst>
            <a:outerShdw blurRad="317500" sx="98000" sy="98000" algn="ctr" rotWithShape="0">
              <a:srgbClr val="110939">
                <a:alpha val="89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228554">
              <a:defRPr/>
            </a:pPr>
            <a:endParaRPr lang="en-US" sz="900">
              <a:solidFill>
                <a:srgbClr val="FFFFFF"/>
              </a:solidFill>
              <a:latin typeface="Calibri"/>
            </a:endParaRPr>
          </a:p>
        </p:txBody>
      </p:sp>
      <p:cxnSp>
        <p:nvCxnSpPr>
          <p:cNvPr id="76" name="Straight Connector 75">
            <a:extLst>
              <a:ext uri="{FF2B5EF4-FFF2-40B4-BE49-F238E27FC236}">
                <a16:creationId xmlns:a16="http://schemas.microsoft.com/office/drawing/2014/main" id="{A5619116-2C68-1D6A-BE1D-538D46B8CEB2}"/>
              </a:ext>
            </a:extLst>
          </p:cNvPr>
          <p:cNvCxnSpPr/>
          <p:nvPr/>
        </p:nvCxnSpPr>
        <p:spPr>
          <a:xfrm>
            <a:off x="583185" y="1618884"/>
            <a:ext cx="1343336" cy="0"/>
          </a:xfrm>
          <a:prstGeom prst="line">
            <a:avLst/>
          </a:prstGeom>
          <a:ln w="57150">
            <a:solidFill>
              <a:srgbClr val="110939"/>
            </a:solidFill>
          </a:ln>
        </p:spPr>
        <p:style>
          <a:lnRef idx="1">
            <a:schemeClr val="accent1"/>
          </a:lnRef>
          <a:fillRef idx="0">
            <a:schemeClr val="accent1"/>
          </a:fillRef>
          <a:effectRef idx="0">
            <a:schemeClr val="accent1"/>
          </a:effectRef>
          <a:fontRef idx="minor">
            <a:schemeClr val="tx1"/>
          </a:fontRef>
        </p:style>
      </p:cxnSp>
      <p:cxnSp>
        <p:nvCxnSpPr>
          <p:cNvPr id="77" name="Straight Connector 76">
            <a:extLst>
              <a:ext uri="{FF2B5EF4-FFF2-40B4-BE49-F238E27FC236}">
                <a16:creationId xmlns:a16="http://schemas.microsoft.com/office/drawing/2014/main" id="{7616D166-64EA-C9E8-EF01-B42D2BF42273}"/>
              </a:ext>
            </a:extLst>
          </p:cNvPr>
          <p:cNvCxnSpPr>
            <a:cxnSpLocks/>
          </p:cNvCxnSpPr>
          <p:nvPr/>
        </p:nvCxnSpPr>
        <p:spPr>
          <a:xfrm>
            <a:off x="7734277" y="4101386"/>
            <a:ext cx="1343336" cy="0"/>
          </a:xfrm>
          <a:prstGeom prst="line">
            <a:avLst/>
          </a:prstGeom>
          <a:ln w="57150">
            <a:solidFill>
              <a:srgbClr val="110939"/>
            </a:solidFill>
          </a:ln>
        </p:spPr>
        <p:style>
          <a:lnRef idx="1">
            <a:schemeClr val="accent1"/>
          </a:lnRef>
          <a:fillRef idx="0">
            <a:schemeClr val="accent1"/>
          </a:fillRef>
          <a:effectRef idx="0">
            <a:schemeClr val="accent1"/>
          </a:effectRef>
          <a:fontRef idx="minor">
            <a:schemeClr val="tx1"/>
          </a:fontRef>
        </p:style>
      </p:cxnSp>
      <p:sp>
        <p:nvSpPr>
          <p:cNvPr id="83" name="Rectangle 82">
            <a:extLst>
              <a:ext uri="{FF2B5EF4-FFF2-40B4-BE49-F238E27FC236}">
                <a16:creationId xmlns:a16="http://schemas.microsoft.com/office/drawing/2014/main" id="{5BF0767C-4BF3-5620-1D09-950BE139B823}"/>
              </a:ext>
            </a:extLst>
          </p:cNvPr>
          <p:cNvSpPr/>
          <p:nvPr/>
        </p:nvSpPr>
        <p:spPr>
          <a:xfrm>
            <a:off x="5837452" y="8820324"/>
            <a:ext cx="4893437" cy="3797193"/>
          </a:xfrm>
          <a:prstGeom prst="rect">
            <a:avLst/>
          </a:prstGeom>
        </p:spPr>
        <p:txBody>
          <a:bodyPr wrap="square">
            <a:spAutoFit/>
          </a:bodyPr>
          <a:lstStyle/>
          <a:p>
            <a:pPr algn="justLow" rtl="1">
              <a:lnSpc>
                <a:spcPct val="150000"/>
              </a:lnSpc>
            </a:pPr>
            <a:r>
              <a:rPr lang="ar-SA" kern="100" dirty="0">
                <a:solidFill>
                  <a:schemeClr val="bg1"/>
                </a:solidFill>
                <a:latin typeface="Times New Roman" panose="02020603050405020304" pitchFamily="18" charset="0"/>
                <a:ea typeface="Aptos" panose="020B0004020202020204" pitchFamily="34" charset="0"/>
                <a:cs typeface="GE SS Two Light" panose="020A0503020102020204" pitchFamily="18" charset="-78"/>
              </a:rPr>
              <a:t>برنامج سمتي لتمكين القيادات المجتمعية ينطلق من احتياجات المستفيدين ومعرفة نقاط القوة لديهم، وتحديد الرؤية الشخصية في مجالاتهم المؤثرة في المجتمع، وإعداد الخطط القيادية وتحكيمها، ثم تأهيل المستفيدين في الكفايات المشتركة للتأهيل الشخصي والقيادي وكفايات التأثير المجتمعي، لنصل إلى قيادات يمتلكون مشاريع مجتمعية مؤثرة، وينتقلون من دائرة التميز الشخصي إلى الإنتاجية والقيادة المجتمعية.</a:t>
            </a:r>
            <a:endParaRPr lang="en-SA" kern="100" dirty="0">
              <a:solidFill>
                <a:schemeClr val="bg1"/>
              </a:solidFill>
              <a:latin typeface="Times New Roman" panose="02020603050405020304" pitchFamily="18" charset="0"/>
              <a:ea typeface="Aptos" panose="020B0004020202020204" pitchFamily="34" charset="0"/>
              <a:cs typeface="Traditional Arabic" pitchFamily="2" charset="-78"/>
            </a:endParaRPr>
          </a:p>
        </p:txBody>
      </p:sp>
      <p:sp>
        <p:nvSpPr>
          <p:cNvPr id="84" name="Title 1">
            <a:extLst>
              <a:ext uri="{FF2B5EF4-FFF2-40B4-BE49-F238E27FC236}">
                <a16:creationId xmlns:a16="http://schemas.microsoft.com/office/drawing/2014/main" id="{C509DA09-ABAB-4F4D-8EA6-7541440D8E8F}"/>
              </a:ext>
            </a:extLst>
          </p:cNvPr>
          <p:cNvSpPr txBox="1">
            <a:spLocks/>
          </p:cNvSpPr>
          <p:nvPr/>
        </p:nvSpPr>
        <p:spPr>
          <a:xfrm>
            <a:off x="5745803" y="7014380"/>
            <a:ext cx="5076736" cy="738726"/>
          </a:xfrm>
          <a:prstGeom prst="rect">
            <a:avLst/>
          </a:prstGeom>
        </p:spPr>
        <p:txBody>
          <a:bodyPr/>
          <a:lstStyle>
            <a:lvl1pPr algn="l" defTabSz="895065" rtl="0" eaLnBrk="1" latinLnBrk="0" hangingPunct="1">
              <a:lnSpc>
                <a:spcPct val="90000"/>
              </a:lnSpc>
              <a:spcBef>
                <a:spcPct val="0"/>
              </a:spcBef>
              <a:buNone/>
              <a:defRPr lang="en-US" sz="3000" kern="1200">
                <a:solidFill>
                  <a:schemeClr val="tx1"/>
                </a:solidFill>
                <a:latin typeface="Lato" panose="020F0502020204030203" pitchFamily="34" charset="0"/>
                <a:ea typeface="+mj-ea"/>
                <a:cs typeface="+mj-cs"/>
              </a:defRPr>
            </a:lvl1pPr>
          </a:lstStyle>
          <a:p>
            <a:pPr algn="ctr"/>
            <a:r>
              <a:rPr lang="ar-SA" sz="3999" b="1" dirty="0">
                <a:solidFill>
                  <a:schemeClr val="bg1"/>
                </a:solidFill>
                <a:latin typeface="GE SS Two Bold" panose="020A0503020102020204" pitchFamily="18" charset="-78"/>
                <a:ea typeface="GE SS Two Bold" panose="020A0503020102020204" pitchFamily="18" charset="-78"/>
                <a:cs typeface="GE SS Two Bold" panose="020A0503020102020204" pitchFamily="18" charset="-78"/>
              </a:rPr>
              <a:t>برنـامج سمتــي</a:t>
            </a:r>
            <a:endParaRPr lang="en-GB" sz="2999" b="1" dirty="0">
              <a:solidFill>
                <a:schemeClr val="bg1"/>
              </a:solidFill>
              <a:latin typeface="GE SS Two Bold" panose="020A0503020102020204" pitchFamily="18" charset="-78"/>
              <a:ea typeface="GE SS Two Bold" panose="020A0503020102020204" pitchFamily="18" charset="-78"/>
              <a:cs typeface="GE SS Two Bold" panose="020A0503020102020204" pitchFamily="18" charset="-78"/>
            </a:endParaRPr>
          </a:p>
        </p:txBody>
      </p:sp>
      <p:sp>
        <p:nvSpPr>
          <p:cNvPr id="85" name="Rectangle 84">
            <a:extLst>
              <a:ext uri="{FF2B5EF4-FFF2-40B4-BE49-F238E27FC236}">
                <a16:creationId xmlns:a16="http://schemas.microsoft.com/office/drawing/2014/main" id="{79CBF743-0269-0942-A218-65A8D3285318}"/>
              </a:ext>
            </a:extLst>
          </p:cNvPr>
          <p:cNvSpPr/>
          <p:nvPr/>
        </p:nvSpPr>
        <p:spPr>
          <a:xfrm>
            <a:off x="5835995" y="7768662"/>
            <a:ext cx="4896352" cy="421654"/>
          </a:xfrm>
          <a:prstGeom prst="rect">
            <a:avLst/>
          </a:prstGeom>
        </p:spPr>
        <p:txBody>
          <a:bodyPr wrap="square">
            <a:spAutoFit/>
          </a:bodyPr>
          <a:lstStyle/>
          <a:p>
            <a:pPr algn="ctr">
              <a:lnSpc>
                <a:spcPct val="107000"/>
              </a:lnSpc>
              <a:spcAft>
                <a:spcPts val="800"/>
              </a:spcAft>
            </a:pPr>
            <a:r>
              <a:rPr lang="ar-SA" sz="2000" kern="0" dirty="0">
                <a:solidFill>
                  <a:schemeClr val="accent6">
                    <a:lumMod val="75000"/>
                  </a:schemeClr>
                </a:solidFill>
                <a:latin typeface="GE SS Two Light" panose="020A0503020102020204" pitchFamily="18" charset="-78"/>
                <a:ea typeface="GE SS Two Light" panose="020A0503020102020204" pitchFamily="18" charset="-78"/>
                <a:cs typeface="GE SS Two Light" panose="020A0503020102020204" pitchFamily="18" charset="-78"/>
              </a:rPr>
              <a:t>لتمكين القيادات المجتمعية</a:t>
            </a:r>
            <a:endParaRPr lang="en-GB" sz="2000" kern="100" dirty="0">
              <a:solidFill>
                <a:schemeClr val="accent6">
                  <a:lumMod val="75000"/>
                </a:schemeClr>
              </a:solidFill>
              <a:latin typeface="GE SS Two Light" panose="020A0503020102020204" pitchFamily="18" charset="-78"/>
              <a:ea typeface="GE SS Two Light" panose="020A0503020102020204" pitchFamily="18" charset="-78"/>
              <a:cs typeface="GE SS Two Light" panose="020A0503020102020204" pitchFamily="18" charset="-78"/>
            </a:endParaRPr>
          </a:p>
        </p:txBody>
      </p:sp>
      <p:sp>
        <p:nvSpPr>
          <p:cNvPr id="5" name="object 8">
            <a:extLst>
              <a:ext uri="{FF2B5EF4-FFF2-40B4-BE49-F238E27FC236}">
                <a16:creationId xmlns:a16="http://schemas.microsoft.com/office/drawing/2014/main" id="{27AEE294-9CD2-463B-A122-F688D5FF94DA}"/>
              </a:ext>
            </a:extLst>
          </p:cNvPr>
          <p:cNvSpPr txBox="1">
            <a:spLocks/>
          </p:cNvSpPr>
          <p:nvPr/>
        </p:nvSpPr>
        <p:spPr>
          <a:xfrm>
            <a:off x="7734278" y="3311999"/>
            <a:ext cx="2563739" cy="351376"/>
          </a:xfrm>
          <a:prstGeom prst="rect">
            <a:avLst/>
          </a:prstGeom>
        </p:spPr>
        <p:txBody>
          <a:bodyPr vert="horz" wrap="square" lIns="0" tIns="12698" rIns="0" bIns="0" rtlCol="0">
            <a:spAutoFit/>
          </a:bodyPr>
          <a:lstStyle>
            <a:lvl1pPr algn="l" defTabSz="1828800" rtl="0" eaLnBrk="1" latinLnBrk="0" hangingPunct="1">
              <a:lnSpc>
                <a:spcPct val="90000"/>
              </a:lnSpc>
              <a:spcBef>
                <a:spcPct val="0"/>
              </a:spcBef>
              <a:buNone/>
              <a:defRPr sz="8800" kern="1200">
                <a:solidFill>
                  <a:schemeClr val="tx1"/>
                </a:solidFill>
                <a:latin typeface="+mj-lt"/>
                <a:ea typeface="+mj-ea"/>
                <a:cs typeface="+mj-cs"/>
              </a:defRPr>
            </a:lvl1pPr>
          </a:lstStyle>
          <a:p>
            <a:pPr marL="12697" algn="justLow">
              <a:lnSpc>
                <a:spcPct val="100000"/>
              </a:lnSpc>
              <a:spcBef>
                <a:spcPts val="100"/>
              </a:spcBef>
            </a:pPr>
            <a:r>
              <a:rPr lang="ar-SA" sz="2200" dirty="0">
                <a:solidFill>
                  <a:srgbClr val="E6E9EE"/>
                </a:solidFill>
                <a:latin typeface="GE SS Two Light" panose="020A0503020102020204" pitchFamily="18" charset="-78"/>
                <a:ea typeface="GE SS Two Light" panose="020A0503020102020204" pitchFamily="18" charset="-78"/>
                <a:cs typeface="GE SS Two Light" panose="020A0503020102020204" pitchFamily="18" charset="-78"/>
              </a:rPr>
              <a:t>برنامج بوصلة الطاقات</a:t>
            </a:r>
            <a:endParaRPr lang="en-GB" sz="2200" dirty="0">
              <a:solidFill>
                <a:srgbClr val="E6E9EE"/>
              </a:solidFill>
              <a:latin typeface="GE SS Two Light" panose="020A0503020102020204" pitchFamily="18" charset="-78"/>
              <a:ea typeface="GE SS Two Light" panose="020A0503020102020204" pitchFamily="18" charset="-78"/>
              <a:cs typeface="GE SS Two Light" panose="020A0503020102020204" pitchFamily="18" charset="-78"/>
            </a:endParaRPr>
          </a:p>
        </p:txBody>
      </p:sp>
      <p:pic>
        <p:nvPicPr>
          <p:cNvPr id="9" name="Picture 8" descr="A black and white logo&#10;&#10;Description automatically generated">
            <a:extLst>
              <a:ext uri="{FF2B5EF4-FFF2-40B4-BE49-F238E27FC236}">
                <a16:creationId xmlns:a16="http://schemas.microsoft.com/office/drawing/2014/main" id="{03C8F826-DC9E-CCCF-0585-E839091FBCD9}"/>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8094501" y="5689992"/>
            <a:ext cx="1966224" cy="973055"/>
          </a:xfrm>
          <a:prstGeom prst="rect">
            <a:avLst/>
          </a:prstGeom>
        </p:spPr>
      </p:pic>
      <p:pic>
        <p:nvPicPr>
          <p:cNvPr id="4" name="صورة 3" descr="صورة تحتوي على طعام, علامة, رسم&#10;&#10;تم إنشاء الوصف تلقائياً">
            <a:extLst>
              <a:ext uri="{FF2B5EF4-FFF2-40B4-BE49-F238E27FC236}">
                <a16:creationId xmlns:a16="http://schemas.microsoft.com/office/drawing/2014/main" id="{45008EDD-A46E-8BFD-F1FA-B94B7CFFA32F}"/>
              </a:ext>
            </a:extLst>
          </p:cNvPr>
          <p:cNvPicPr>
            <a:picLocks noChangeAspect="1"/>
          </p:cNvPicPr>
          <p:nvPr/>
        </p:nvPicPr>
        <p:blipFill>
          <a:blip r:embed="rId5">
            <a:biLevel thresh="25000"/>
          </a:blip>
          <a:stretch>
            <a:fillRect/>
          </a:stretch>
        </p:blipFill>
        <p:spPr>
          <a:xfrm>
            <a:off x="10540835" y="6007094"/>
            <a:ext cx="1313236" cy="572158"/>
          </a:xfrm>
          <a:prstGeom prst="rect">
            <a:avLst/>
          </a:prstGeom>
        </p:spPr>
      </p:pic>
      <p:sp>
        <p:nvSpPr>
          <p:cNvPr id="2" name="object 8">
            <a:extLst>
              <a:ext uri="{FF2B5EF4-FFF2-40B4-BE49-F238E27FC236}">
                <a16:creationId xmlns:a16="http://schemas.microsoft.com/office/drawing/2014/main" id="{04C0FCB6-1E5B-E449-792E-F6E5F0ADD4D7}"/>
              </a:ext>
            </a:extLst>
          </p:cNvPr>
          <p:cNvSpPr txBox="1">
            <a:spLocks/>
          </p:cNvSpPr>
          <p:nvPr/>
        </p:nvSpPr>
        <p:spPr>
          <a:xfrm>
            <a:off x="7460976" y="4698314"/>
            <a:ext cx="4267201" cy="351376"/>
          </a:xfrm>
          <a:prstGeom prst="rect">
            <a:avLst/>
          </a:prstGeom>
        </p:spPr>
        <p:txBody>
          <a:bodyPr vert="horz" wrap="square" lIns="0" tIns="12698" rIns="0" bIns="0" rtlCol="0">
            <a:spAutoFit/>
          </a:bodyPr>
          <a:lstStyle>
            <a:lvl1pPr algn="l" defTabSz="1828800" rtl="0" eaLnBrk="1" latinLnBrk="0" hangingPunct="1">
              <a:lnSpc>
                <a:spcPct val="90000"/>
              </a:lnSpc>
              <a:spcBef>
                <a:spcPct val="0"/>
              </a:spcBef>
              <a:buNone/>
              <a:defRPr sz="8800" kern="1200">
                <a:solidFill>
                  <a:schemeClr val="tx1"/>
                </a:solidFill>
                <a:latin typeface="+mj-lt"/>
                <a:ea typeface="+mj-ea"/>
                <a:cs typeface="+mj-cs"/>
              </a:defRPr>
            </a:lvl1pPr>
          </a:lstStyle>
          <a:p>
            <a:pPr marL="12697" algn="justLow">
              <a:lnSpc>
                <a:spcPct val="100000"/>
              </a:lnSpc>
              <a:spcBef>
                <a:spcPts val="100"/>
              </a:spcBef>
            </a:pPr>
            <a:r>
              <a:rPr lang="ar-SA" sz="2200" dirty="0">
                <a:solidFill>
                  <a:srgbClr val="E6E9EE"/>
                </a:solidFill>
                <a:latin typeface="GE SS Two Light" panose="020A0503020102020204" pitchFamily="18" charset="-78"/>
                <a:ea typeface="GE SS Two Light" panose="020A0503020102020204" pitchFamily="18" charset="-78"/>
                <a:cs typeface="GE SS Two Light" panose="020A0503020102020204" pitchFamily="18" charset="-78"/>
              </a:rPr>
              <a:t>اسم المشاركـ/ـة: </a:t>
            </a:r>
            <a:r>
              <a:rPr lang="ar-SA" sz="2200" dirty="0">
                <a:solidFill>
                  <a:srgbClr val="E6E9EE"/>
                </a:solidFill>
                <a:latin typeface="GE SS Two Light" panose="020A0503020102020204" pitchFamily="18" charset="-78"/>
                <a:ea typeface="GE SS Two Light" panose="020A0503020102020204" pitchFamily="18" charset="-78"/>
                <a:cs typeface="GE SS Two Light" panose="020A0503020102020204" pitchFamily="18" charset="-78"/>
              </a:rPr>
              <a:t>فارس موفق </a:t>
            </a:r>
            <a:r>
              <a:rPr lang="ar-SA" sz="2200" dirty="0" smtClean="0">
                <a:solidFill>
                  <a:srgbClr val="E6E9EE"/>
                </a:solidFill>
                <a:latin typeface="GE SS Two Light" panose="020A0503020102020204" pitchFamily="18" charset="-78"/>
                <a:ea typeface="GE SS Two Light" panose="020A0503020102020204" pitchFamily="18" charset="-78"/>
                <a:cs typeface="GE SS Two Light" panose="020A0503020102020204" pitchFamily="18" charset="-78"/>
              </a:rPr>
              <a:t>العنزي.</a:t>
            </a:r>
            <a:endParaRPr lang="en-GB" sz="2200" dirty="0">
              <a:solidFill>
                <a:srgbClr val="E6E9EE"/>
              </a:solidFill>
              <a:latin typeface="GE SS Two Light" panose="020A0503020102020204" pitchFamily="18" charset="-78"/>
              <a:ea typeface="GE SS Two Light" panose="020A0503020102020204" pitchFamily="18" charset="-78"/>
              <a:cs typeface="GE SS Two Light" panose="020A0503020102020204" pitchFamily="18" charset="-78"/>
            </a:endParaRPr>
          </a:p>
        </p:txBody>
      </p:sp>
    </p:spTree>
    <p:extLst>
      <p:ext uri="{BB962C8B-B14F-4D97-AF65-F5344CB8AC3E}">
        <p14:creationId xmlns:p14="http://schemas.microsoft.com/office/powerpoint/2010/main" val="1395610287"/>
      </p:ext>
    </p:extLst>
  </p:cSld>
  <p:clrMapOvr>
    <a:masterClrMapping/>
  </p:clrMapOvr>
  <mc:AlternateContent xmlns:mc="http://schemas.openxmlformats.org/markup-compatibility/2006">
    <mc:Choice xmlns:p159="http://schemas.microsoft.com/office/powerpoint/2015/09/main" xmlns="" Requires="p159">
      <p:transition xmlns:p14="http://schemas.microsoft.com/office/powerpoint/2010/main" spd="slow" p14:dur="2000">
        <p159:morph option="byObject"/>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9" presetClass="entr" presetSubtype="0" repeatCount="0" decel="100000" fill="hold" grpId="0" nodeType="withEffect">
                                  <p:stCondLst>
                                    <p:cond delay="0"/>
                                  </p:stCondLst>
                                  <p:childTnLst>
                                    <p:set>
                                      <p:cBhvr>
                                        <p:cTn id="6" dur="1" fill="hold">
                                          <p:stCondLst>
                                            <p:cond delay="0"/>
                                          </p:stCondLst>
                                        </p:cTn>
                                        <p:tgtEl>
                                          <p:spTgt spid="73"/>
                                        </p:tgtEl>
                                        <p:attrNameLst>
                                          <p:attrName>style.visibility</p:attrName>
                                        </p:attrNameLst>
                                      </p:cBhvr>
                                      <p:to>
                                        <p:strVal val="visible"/>
                                      </p:to>
                                    </p:set>
                                    <p:anim calcmode="lin" valueType="num">
                                      <p:cBhvr>
                                        <p:cTn id="7" dur="10" fill="hold"/>
                                        <p:tgtEl>
                                          <p:spTgt spid="73"/>
                                        </p:tgtEl>
                                        <p:attrNameLst>
                                          <p:attrName>ppt_w</p:attrName>
                                        </p:attrNameLst>
                                      </p:cBhvr>
                                      <p:tavLst>
                                        <p:tav tm="0">
                                          <p:val>
                                            <p:fltVal val="0"/>
                                          </p:val>
                                        </p:tav>
                                        <p:tav tm="100000">
                                          <p:val>
                                            <p:strVal val="#ppt_w"/>
                                          </p:val>
                                        </p:tav>
                                      </p:tavLst>
                                    </p:anim>
                                    <p:anim calcmode="lin" valueType="num">
                                      <p:cBhvr>
                                        <p:cTn id="8" dur="10" fill="hold"/>
                                        <p:tgtEl>
                                          <p:spTgt spid="73"/>
                                        </p:tgtEl>
                                        <p:attrNameLst>
                                          <p:attrName>ppt_h</p:attrName>
                                        </p:attrNameLst>
                                      </p:cBhvr>
                                      <p:tavLst>
                                        <p:tav tm="0">
                                          <p:val>
                                            <p:fltVal val="0"/>
                                          </p:val>
                                        </p:tav>
                                        <p:tav tm="100000">
                                          <p:val>
                                            <p:strVal val="#ppt_h"/>
                                          </p:val>
                                        </p:tav>
                                      </p:tavLst>
                                    </p:anim>
                                    <p:anim calcmode="lin" valueType="num">
                                      <p:cBhvr>
                                        <p:cTn id="9" dur="10" fill="hold"/>
                                        <p:tgtEl>
                                          <p:spTgt spid="73"/>
                                        </p:tgtEl>
                                        <p:attrNameLst>
                                          <p:attrName>style.rotation</p:attrName>
                                        </p:attrNameLst>
                                      </p:cBhvr>
                                      <p:tavLst>
                                        <p:tav tm="0">
                                          <p:val>
                                            <p:fltVal val="360"/>
                                          </p:val>
                                        </p:tav>
                                        <p:tav tm="100000">
                                          <p:val>
                                            <p:fltVal val="0"/>
                                          </p:val>
                                        </p:tav>
                                      </p:tavLst>
                                    </p:anim>
                                    <p:animEffect transition="in" filter="fade">
                                      <p:cBhvr>
                                        <p:cTn id="10" dur="10"/>
                                        <p:tgtEl>
                                          <p:spTgt spid="73"/>
                                        </p:tgtEl>
                                      </p:cBhvr>
                                    </p:animEffect>
                                  </p:childTnLst>
                                </p:cTn>
                              </p:par>
                              <p:par>
                                <p:cTn id="11" presetID="6" presetClass="emph" presetSubtype="0" repeatCount="indefinite" accel="46000" decel="54000" autoRev="1" fill="hold" grpId="1" nodeType="withEffect">
                                  <p:stCondLst>
                                    <p:cond delay="0"/>
                                  </p:stCondLst>
                                  <p:childTnLst>
                                    <p:animScale>
                                      <p:cBhvr>
                                        <p:cTn id="12" dur="2300" fill="hold"/>
                                        <p:tgtEl>
                                          <p:spTgt spid="73"/>
                                        </p:tgtEl>
                                      </p:cBhvr>
                                      <p:by x="125000" y="125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3" grpId="0" animBg="1"/>
      <p:bldP spid="73" grpId="1"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8FEE7C6-D4B3-AA1A-D6FB-E39EE7CAE800}"/>
            </a:ext>
          </a:extLst>
        </p:cNvPr>
        <p:cNvGrpSpPr/>
        <p:nvPr/>
      </p:nvGrpSpPr>
      <p:grpSpPr>
        <a:xfrm>
          <a:off x="0" y="0"/>
          <a:ext cx="0" cy="0"/>
          <a:chOff x="0" y="0"/>
          <a:chExt cx="0" cy="0"/>
        </a:xfrm>
      </p:grpSpPr>
      <p:sp>
        <p:nvSpPr>
          <p:cNvPr id="7" name="Rectangle: Top Corners Rounded 6">
            <a:extLst>
              <a:ext uri="{FF2B5EF4-FFF2-40B4-BE49-F238E27FC236}">
                <a16:creationId xmlns:a16="http://schemas.microsoft.com/office/drawing/2014/main" id="{00E0FA50-62AE-BBBC-2DA1-210BC8E5A92C}"/>
              </a:ext>
            </a:extLst>
          </p:cNvPr>
          <p:cNvSpPr/>
          <p:nvPr/>
        </p:nvSpPr>
        <p:spPr>
          <a:xfrm rot="5400000" flipV="1">
            <a:off x="12090706" y="3429000"/>
            <a:ext cx="202590" cy="0"/>
          </a:xfrm>
          <a:prstGeom prst="round2SameRect">
            <a:avLst>
              <a:gd name="adj1" fmla="val 0"/>
              <a:gd name="adj2" fmla="val 0"/>
            </a:avLst>
          </a:prstGeom>
          <a:solidFill>
            <a:srgbClr val="11093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a:p>
        </p:txBody>
      </p:sp>
      <p:sp>
        <p:nvSpPr>
          <p:cNvPr id="28" name="Rectangle 27">
            <a:extLst>
              <a:ext uri="{FF2B5EF4-FFF2-40B4-BE49-F238E27FC236}">
                <a16:creationId xmlns:a16="http://schemas.microsoft.com/office/drawing/2014/main" id="{FE7768BC-E5B9-8299-B0CF-B66904875D75}"/>
              </a:ext>
            </a:extLst>
          </p:cNvPr>
          <p:cNvSpPr/>
          <p:nvPr/>
        </p:nvSpPr>
        <p:spPr>
          <a:xfrm>
            <a:off x="-12304823" y="446"/>
            <a:ext cx="12191206" cy="11428512"/>
          </a:xfrm>
          <a:prstGeom prst="rect">
            <a:avLst/>
          </a:prstGeom>
          <a:gradFill>
            <a:gsLst>
              <a:gs pos="0">
                <a:srgbClr val="A434FF"/>
              </a:gs>
              <a:gs pos="75000">
                <a:srgbClr val="110939"/>
              </a:gs>
              <a:gs pos="99000">
                <a:srgbClr val="110939"/>
              </a:gs>
            </a:gsLst>
            <a:lin ang="5400000" scaled="1"/>
          </a:gra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228554"/>
            <a:endParaRPr lang="en-SA" sz="900"/>
          </a:p>
        </p:txBody>
      </p:sp>
      <p:sp>
        <p:nvSpPr>
          <p:cNvPr id="12" name="Title 1">
            <a:extLst>
              <a:ext uri="{FF2B5EF4-FFF2-40B4-BE49-F238E27FC236}">
                <a16:creationId xmlns:a16="http://schemas.microsoft.com/office/drawing/2014/main" id="{6DB0979B-46B2-E068-1983-F8303F098342}"/>
              </a:ext>
            </a:extLst>
          </p:cNvPr>
          <p:cNvSpPr txBox="1">
            <a:spLocks/>
          </p:cNvSpPr>
          <p:nvPr/>
        </p:nvSpPr>
        <p:spPr>
          <a:xfrm>
            <a:off x="6096000" y="1249213"/>
            <a:ext cx="4632766" cy="937942"/>
          </a:xfrm>
          <a:prstGeom prst="rect">
            <a:avLst/>
          </a:prstGeom>
        </p:spPr>
        <p:txBody>
          <a:bodyPr/>
          <a:lstStyle>
            <a:lvl1pPr algn="l" defTabSz="895065" rtl="0" eaLnBrk="1" latinLnBrk="0" hangingPunct="1">
              <a:lnSpc>
                <a:spcPct val="90000"/>
              </a:lnSpc>
              <a:spcBef>
                <a:spcPct val="0"/>
              </a:spcBef>
              <a:buNone/>
              <a:defRPr lang="en-US" sz="3000" kern="1200">
                <a:solidFill>
                  <a:schemeClr val="tx1"/>
                </a:solidFill>
                <a:latin typeface="Lato" panose="020F0502020204030203" pitchFamily="34" charset="0"/>
                <a:ea typeface="+mj-ea"/>
                <a:cs typeface="+mj-cs"/>
              </a:defRPr>
            </a:lvl1pPr>
          </a:lstStyle>
          <a:p>
            <a:pPr algn="r"/>
            <a:r>
              <a:rPr lang="ar-SA" sz="3299" b="1" dirty="0">
                <a:solidFill>
                  <a:srgbClr val="110939"/>
                </a:solidFill>
                <a:latin typeface="GE SS Two Bold" panose="020A0503020102020204" pitchFamily="18" charset="-78"/>
                <a:ea typeface="GE SS Two Bold" panose="020A0503020102020204" pitchFamily="18" charset="-78"/>
                <a:cs typeface="GE SS Two Bold" panose="020A0503020102020204" pitchFamily="18" charset="-78"/>
              </a:rPr>
              <a:t>تطوير نقاط القوة</a:t>
            </a:r>
            <a:endParaRPr lang="en-GB" sz="2400" b="1" dirty="0">
              <a:solidFill>
                <a:srgbClr val="110939"/>
              </a:solidFill>
              <a:latin typeface="GE SS Two Bold" panose="020A0503020102020204" pitchFamily="18" charset="-78"/>
              <a:ea typeface="GE SS Two Bold" panose="020A0503020102020204" pitchFamily="18" charset="-78"/>
              <a:cs typeface="GE SS Two Bold" panose="020A0503020102020204" pitchFamily="18" charset="-78"/>
            </a:endParaRPr>
          </a:p>
        </p:txBody>
      </p:sp>
      <p:sp>
        <p:nvSpPr>
          <p:cNvPr id="2" name="مستطيل 1">
            <a:extLst>
              <a:ext uri="{FF2B5EF4-FFF2-40B4-BE49-F238E27FC236}">
                <a16:creationId xmlns:a16="http://schemas.microsoft.com/office/drawing/2014/main" id="{40E1018F-B91B-E427-FAB9-F3D4D13ABE48}"/>
              </a:ext>
            </a:extLst>
          </p:cNvPr>
          <p:cNvSpPr/>
          <p:nvPr/>
        </p:nvSpPr>
        <p:spPr>
          <a:xfrm>
            <a:off x="240601" y="6256053"/>
            <a:ext cx="6440067" cy="489221"/>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1" anchor="ctr"/>
          <a:lstStyle/>
          <a:p>
            <a:pPr algn="ctr"/>
            <a:endParaRPr lang="ar-SA" sz="900" dirty="0"/>
          </a:p>
        </p:txBody>
      </p:sp>
      <p:graphicFrame>
        <p:nvGraphicFramePr>
          <p:cNvPr id="5" name="جدول 4">
            <a:extLst>
              <a:ext uri="{FF2B5EF4-FFF2-40B4-BE49-F238E27FC236}">
                <a16:creationId xmlns:a16="http://schemas.microsoft.com/office/drawing/2014/main" id="{97548815-7D69-A670-BA96-AA160FD0A43C}"/>
              </a:ext>
            </a:extLst>
          </p:cNvPr>
          <p:cNvGraphicFramePr>
            <a:graphicFrameLocks noGrp="1"/>
          </p:cNvGraphicFramePr>
          <p:nvPr>
            <p:extLst>
              <p:ext uri="{D42A27DB-BD31-4B8C-83A1-F6EECF244321}">
                <p14:modId xmlns:p14="http://schemas.microsoft.com/office/powerpoint/2010/main" val="4218254640"/>
              </p:ext>
            </p:extLst>
          </p:nvPr>
        </p:nvGraphicFramePr>
        <p:xfrm>
          <a:off x="838091" y="1825834"/>
          <a:ext cx="10066785" cy="4208869"/>
        </p:xfrm>
        <a:graphic>
          <a:graphicData uri="http://schemas.openxmlformats.org/drawingml/2006/table">
            <a:tbl>
              <a:tblPr firstRow="1" bandRow="1">
                <a:tableStyleId>{5C22544A-7EE6-4342-B048-85BDC9FD1C3A}</a:tableStyleId>
              </a:tblPr>
              <a:tblGrid>
                <a:gridCol w="3355595">
                  <a:extLst>
                    <a:ext uri="{9D8B030D-6E8A-4147-A177-3AD203B41FA5}">
                      <a16:colId xmlns:a16="http://schemas.microsoft.com/office/drawing/2014/main" val="872527830"/>
                    </a:ext>
                  </a:extLst>
                </a:gridCol>
                <a:gridCol w="3355595">
                  <a:extLst>
                    <a:ext uri="{9D8B030D-6E8A-4147-A177-3AD203B41FA5}">
                      <a16:colId xmlns:a16="http://schemas.microsoft.com/office/drawing/2014/main" val="1275849387"/>
                    </a:ext>
                  </a:extLst>
                </a:gridCol>
                <a:gridCol w="3355595">
                  <a:extLst>
                    <a:ext uri="{9D8B030D-6E8A-4147-A177-3AD203B41FA5}">
                      <a16:colId xmlns:a16="http://schemas.microsoft.com/office/drawing/2014/main" val="3517509203"/>
                    </a:ext>
                  </a:extLst>
                </a:gridCol>
              </a:tblGrid>
              <a:tr h="568387">
                <a:tc>
                  <a:txBody>
                    <a:bodyPr/>
                    <a:lstStyle/>
                    <a:p>
                      <a:pPr algn="ctr"/>
                      <a:r>
                        <a:rPr lang="ar-SA" sz="1800" b="1" kern="1200" dirty="0">
                          <a:solidFill>
                            <a:srgbClr val="000000"/>
                          </a:solidFill>
                          <a:latin typeface="GE SS Two Light" panose="020A0503020102020204" pitchFamily="18" charset="-78"/>
                          <a:ea typeface="GE SS Two Light" panose="020A0503020102020204" pitchFamily="18" charset="-78"/>
                          <a:cs typeface="GE SS Two Light" panose="020A0503020102020204" pitchFamily="18" charset="-78"/>
                        </a:rPr>
                        <a:t>إجراءات تنفيذية، ووسائل وأدوات</a:t>
                      </a:r>
                    </a:p>
                  </a:txBody>
                  <a:tcPr marL="42198" marR="42198" marT="21099" marB="21099" anchor="ctr">
                    <a:solidFill>
                      <a:srgbClr val="A434FF"/>
                    </a:solidFill>
                  </a:tcPr>
                </a:tc>
                <a:tc>
                  <a:txBody>
                    <a:bodyPr/>
                    <a:lstStyle/>
                    <a:p>
                      <a:pPr algn="ctr"/>
                      <a:r>
                        <a:rPr lang="ar-SA" sz="1600" b="1" kern="1200" dirty="0">
                          <a:solidFill>
                            <a:srgbClr val="000000"/>
                          </a:solidFill>
                          <a:latin typeface="GE SS Two Light" panose="020A0503020102020204" pitchFamily="18" charset="-78"/>
                          <a:ea typeface="GE SS Two Light" panose="020A0503020102020204" pitchFamily="18" charset="-78"/>
                          <a:cs typeface="GE SS Two Light" panose="020A0503020102020204" pitchFamily="18" charset="-78"/>
                        </a:rPr>
                        <a:t>الأهداف التطويرية</a:t>
                      </a:r>
                    </a:p>
                  </a:txBody>
                  <a:tcPr marL="42198" marR="42198" marT="21099" marB="21099" anchor="ctr">
                    <a:solidFill>
                      <a:srgbClr val="A434FF"/>
                    </a:solidFill>
                  </a:tcPr>
                </a:tc>
                <a:tc>
                  <a:txBody>
                    <a:bodyPr/>
                    <a:lstStyle/>
                    <a:p>
                      <a:pPr algn="ctr"/>
                      <a:r>
                        <a:rPr lang="ar-SA" sz="2000" b="1" kern="1200" dirty="0">
                          <a:solidFill>
                            <a:srgbClr val="000000"/>
                          </a:solidFill>
                          <a:latin typeface="GE SS Two Light" panose="020A0503020102020204" pitchFamily="18" charset="-78"/>
                          <a:ea typeface="GE SS Two Light" panose="020A0503020102020204" pitchFamily="18" charset="-78"/>
                          <a:cs typeface="GE SS Two Light" panose="020A0503020102020204" pitchFamily="18" charset="-78"/>
                        </a:rPr>
                        <a:t>السمات</a:t>
                      </a:r>
                      <a:endParaRPr lang="ar-SA" sz="1200" b="1" kern="1200" dirty="0">
                        <a:solidFill>
                          <a:srgbClr val="000000"/>
                        </a:solidFill>
                        <a:latin typeface="GE SS Two Light" panose="020A0503020102020204" pitchFamily="18" charset="-78"/>
                        <a:ea typeface="GE SS Two Light" panose="020A0503020102020204" pitchFamily="18" charset="-78"/>
                        <a:cs typeface="GE SS Two Light" panose="020A0503020102020204" pitchFamily="18" charset="-78"/>
                      </a:endParaRPr>
                    </a:p>
                  </a:txBody>
                  <a:tcPr marL="42198" marR="42198" marT="21099" marB="21099" anchor="ctr">
                    <a:solidFill>
                      <a:srgbClr val="A434FF"/>
                    </a:solidFill>
                  </a:tcPr>
                </a:tc>
                <a:extLst>
                  <a:ext uri="{0D108BD9-81ED-4DB2-BD59-A6C34878D82A}">
                    <a16:rowId xmlns:a16="http://schemas.microsoft.com/office/drawing/2014/main" val="385413161"/>
                  </a:ext>
                </a:extLst>
              </a:tr>
              <a:tr h="830587">
                <a:tc>
                  <a:txBody>
                    <a:bodyPr/>
                    <a:lstStyle/>
                    <a:p>
                      <a:pPr algn="ctr"/>
                      <a:r>
                        <a:rPr lang="ar-SA" sz="1200" b="0" kern="1200" dirty="0">
                          <a:solidFill>
                            <a:srgbClr val="000000"/>
                          </a:solidFill>
                          <a:latin typeface="GE SS Two Light" panose="020A0503020102020204" pitchFamily="18" charset="-78"/>
                          <a:ea typeface="GE SS Two Light" panose="020A0503020102020204" pitchFamily="18" charset="-78"/>
                          <a:cs typeface="GE SS Two Light" panose="020A0503020102020204" pitchFamily="18" charset="-78"/>
                        </a:rPr>
                        <a:t>سجّل الإجراءات التنفيذية، ووسائل وأدوات تحقيقها</a:t>
                      </a:r>
                      <a:br>
                        <a:rPr lang="ar-SA" sz="1200" b="0" kern="1200" dirty="0">
                          <a:solidFill>
                            <a:srgbClr val="000000"/>
                          </a:solidFill>
                          <a:latin typeface="GE SS Two Light" panose="020A0503020102020204" pitchFamily="18" charset="-78"/>
                          <a:ea typeface="GE SS Two Light" panose="020A0503020102020204" pitchFamily="18" charset="-78"/>
                          <a:cs typeface="GE SS Two Light" panose="020A0503020102020204" pitchFamily="18" charset="-78"/>
                        </a:rPr>
                      </a:br>
                      <a:r>
                        <a:rPr lang="ar-SA" sz="1200" b="0" kern="1200" dirty="0">
                          <a:solidFill>
                            <a:srgbClr val="000000"/>
                          </a:solidFill>
                          <a:latin typeface="GE SS Two Light" panose="020A0503020102020204" pitchFamily="18" charset="-78"/>
                          <a:ea typeface="GE SS Two Light" panose="020A0503020102020204" pitchFamily="18" charset="-78"/>
                          <a:cs typeface="GE SS Two Light" panose="020A0503020102020204" pitchFamily="18" charset="-78"/>
                        </a:rPr>
                        <a:t>(قراءة، دورات، تأمل، خبراء...؛ لتحقيق أهدافك التكتيكية)</a:t>
                      </a:r>
                      <a:endParaRPr lang="pl-PL" sz="1200" b="0" kern="1200" dirty="0">
                        <a:solidFill>
                          <a:srgbClr val="000000"/>
                        </a:solidFill>
                        <a:latin typeface="GE SS Two Light" panose="020A0503020102020204" pitchFamily="18" charset="-78"/>
                        <a:ea typeface="GE SS Two Light" panose="020A0503020102020204" pitchFamily="18" charset="-78"/>
                        <a:cs typeface="GE SS Two Light" panose="020A0503020102020204" pitchFamily="18" charset="-78"/>
                      </a:endParaRPr>
                    </a:p>
                  </a:txBody>
                  <a:tcPr marL="42198" marR="42198" marT="21099" marB="21099" anchor="ctr">
                    <a:lnB w="12700" cap="flat" cmpd="sng" algn="ctr">
                      <a:solidFill>
                        <a:schemeClr val="tx1"/>
                      </a:solidFill>
                      <a:prstDash val="solid"/>
                      <a:round/>
                      <a:headEnd type="none" w="med" len="med"/>
                      <a:tailEnd type="none" w="med" len="med"/>
                    </a:lnB>
                    <a:solidFill>
                      <a:schemeClr val="tx1">
                        <a:lumMod val="10000"/>
                        <a:lumOff val="90000"/>
                      </a:schemeClr>
                    </a:solidFill>
                  </a:tcPr>
                </a:tc>
                <a:tc>
                  <a:txBody>
                    <a:bodyPr/>
                    <a:lstStyle/>
                    <a:p>
                      <a:pPr algn="ctr"/>
                      <a:r>
                        <a:rPr lang="ar-SA" sz="1200" b="0" kern="1200" dirty="0">
                          <a:solidFill>
                            <a:srgbClr val="000000"/>
                          </a:solidFill>
                          <a:latin typeface="GE SS Two Light" panose="020A0503020102020204" pitchFamily="18" charset="-78"/>
                          <a:ea typeface="GE SS Two Light" panose="020A0503020102020204" pitchFamily="18" charset="-78"/>
                          <a:cs typeface="GE SS Two Light" panose="020A0503020102020204" pitchFamily="18" charset="-78"/>
                        </a:rPr>
                        <a:t>أهداف تطويرية خلال أربعة أشهر لتحقيق النمو والتطوير في أعلى خمس نقاط قوة لديك</a:t>
                      </a:r>
                      <a:endParaRPr lang="pl-PL" sz="1200" b="0" kern="1200" dirty="0">
                        <a:solidFill>
                          <a:srgbClr val="000000"/>
                        </a:solidFill>
                        <a:latin typeface="GE SS Two Light" panose="020A0503020102020204" pitchFamily="18" charset="-78"/>
                        <a:ea typeface="GE SS Two Light" panose="020A0503020102020204" pitchFamily="18" charset="-78"/>
                        <a:cs typeface="GE SS Two Light" panose="020A0503020102020204" pitchFamily="18" charset="-78"/>
                      </a:endParaRPr>
                    </a:p>
                  </a:txBody>
                  <a:tcPr marL="42198" marR="42198" marT="21099" marB="21099" anchor="ctr">
                    <a:lnB w="12700" cap="flat" cmpd="sng" algn="ctr">
                      <a:solidFill>
                        <a:schemeClr val="tx1"/>
                      </a:solidFill>
                      <a:prstDash val="solid"/>
                      <a:round/>
                      <a:headEnd type="none" w="med" len="med"/>
                      <a:tailEnd type="none" w="med" len="med"/>
                    </a:lnB>
                    <a:solidFill>
                      <a:schemeClr val="tx1">
                        <a:lumMod val="10000"/>
                        <a:lumOff val="90000"/>
                      </a:schemeClr>
                    </a:solidFill>
                  </a:tcPr>
                </a:tc>
                <a:tc>
                  <a:txBody>
                    <a:bodyPr/>
                    <a:lstStyle/>
                    <a:p>
                      <a:pPr algn="ctr"/>
                      <a:r>
                        <a:rPr lang="ar-SA" sz="1200" b="0" kern="1200" dirty="0">
                          <a:solidFill>
                            <a:srgbClr val="000000"/>
                          </a:solidFill>
                          <a:latin typeface="GE SS Two Light" panose="020A0503020102020204" pitchFamily="18" charset="-78"/>
                          <a:ea typeface="GE SS Two Light" panose="020A0503020102020204" pitchFamily="18" charset="-78"/>
                          <a:cs typeface="GE SS Two Light" panose="020A0503020102020204" pitchFamily="18" charset="-78"/>
                        </a:rPr>
                        <a:t>أعلى خمس نقاط قوة لديك</a:t>
                      </a:r>
                      <a:endParaRPr lang="pl-PL" sz="1200" b="0" kern="1200" dirty="0">
                        <a:solidFill>
                          <a:srgbClr val="000000"/>
                        </a:solidFill>
                        <a:latin typeface="GE SS Two Light" panose="020A0503020102020204" pitchFamily="18" charset="-78"/>
                        <a:ea typeface="GE SS Two Light" panose="020A0503020102020204" pitchFamily="18" charset="-78"/>
                        <a:cs typeface="GE SS Two Light" panose="020A0503020102020204" pitchFamily="18" charset="-78"/>
                      </a:endParaRPr>
                    </a:p>
                  </a:txBody>
                  <a:tcPr marL="42198" marR="42198" marT="21099" marB="21099" anchor="ctr">
                    <a:lnB w="12700" cap="flat" cmpd="sng" algn="ctr">
                      <a:solidFill>
                        <a:schemeClr val="tx1"/>
                      </a:solidFill>
                      <a:prstDash val="solid"/>
                      <a:round/>
                      <a:headEnd type="none" w="med" len="med"/>
                      <a:tailEnd type="none" w="med" len="med"/>
                    </a:lnB>
                    <a:solidFill>
                      <a:schemeClr val="tx1">
                        <a:lumMod val="10000"/>
                        <a:lumOff val="90000"/>
                      </a:schemeClr>
                    </a:solidFill>
                  </a:tcPr>
                </a:tc>
                <a:extLst>
                  <a:ext uri="{0D108BD9-81ED-4DB2-BD59-A6C34878D82A}">
                    <a16:rowId xmlns:a16="http://schemas.microsoft.com/office/drawing/2014/main" val="3748614840"/>
                  </a:ext>
                </a:extLst>
              </a:tr>
              <a:tr h="561979">
                <a:tc>
                  <a:txBody>
                    <a:bodyPr/>
                    <a:lstStyle/>
                    <a:p>
                      <a:pPr marL="0" marR="0" algn="ctr" defTabSz="914400" rtl="1" eaLnBrk="1" latinLnBrk="0" hangingPunct="1">
                        <a:lnSpc>
                          <a:spcPct val="100000"/>
                        </a:lnSpc>
                        <a:spcBef>
                          <a:spcPts val="0"/>
                        </a:spcBef>
                        <a:spcAft>
                          <a:spcPts val="1000"/>
                        </a:spcAft>
                      </a:pPr>
                      <a:r>
                        <a:rPr lang="ar-SA" sz="1200" b="0" kern="1200" dirty="0" smtClean="0">
                          <a:solidFill>
                            <a:schemeClr val="tx1"/>
                          </a:solidFill>
                          <a:latin typeface="+mn-lt"/>
                          <a:ea typeface="+mn-ea"/>
                          <a:cs typeface="+mj-cs"/>
                        </a:rPr>
                        <a:t>تحليل الوضع الحالي:</a:t>
                      </a:r>
                      <a:r>
                        <a:rPr lang="ar-SA" sz="1200" b="0" kern="1200" baseline="0" dirty="0" smtClean="0">
                          <a:solidFill>
                            <a:schemeClr val="tx1"/>
                          </a:solidFill>
                          <a:latin typeface="+mn-lt"/>
                          <a:ea typeface="+mn-ea"/>
                          <a:cs typeface="+mj-cs"/>
                        </a:rPr>
                        <a:t> </a:t>
                      </a:r>
                      <a:r>
                        <a:rPr lang="ar-SA" sz="1200" b="0" kern="1200" dirty="0" smtClean="0">
                          <a:solidFill>
                            <a:schemeClr val="tx1"/>
                          </a:solidFill>
                          <a:latin typeface="+mn-lt"/>
                          <a:ea typeface="+mn-ea"/>
                          <a:cs typeface="+mj-cs"/>
                        </a:rPr>
                        <a:t>إجراء استبيانات ومقابلات لفهم احتياجات المجتمع والمجالات التي تحتاج إلى تطوير.</a:t>
                      </a:r>
                      <a:endParaRPr lang="ar-SA" sz="1200" b="0" kern="1200" dirty="0">
                        <a:solidFill>
                          <a:schemeClr val="tx1"/>
                        </a:solidFill>
                        <a:latin typeface="+mn-lt"/>
                        <a:ea typeface="+mn-ea"/>
                        <a:cs typeface="+mj-cs"/>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defTabSz="914400" rtl="1" eaLnBrk="1" latinLnBrk="0" hangingPunct="1">
                        <a:lnSpc>
                          <a:spcPct val="115000"/>
                        </a:lnSpc>
                        <a:spcBef>
                          <a:spcPts val="0"/>
                        </a:spcBef>
                        <a:spcAft>
                          <a:spcPts val="1000"/>
                        </a:spcAft>
                      </a:pPr>
                      <a:r>
                        <a:rPr lang="ar-SA" sz="1200" b="0" kern="1200" dirty="0" smtClean="0">
                          <a:solidFill>
                            <a:schemeClr val="tx1"/>
                          </a:solidFill>
                          <a:latin typeface="+mn-lt"/>
                          <a:ea typeface="+mn-ea"/>
                          <a:cs typeface="+mj-cs"/>
                        </a:rPr>
                        <a:t>بناء مبادرات مجتمعية تهدف إلى تحسين جودة الحياة.</a:t>
                      </a:r>
                      <a:endParaRPr lang="en-US" sz="1200" b="0" kern="1200" dirty="0">
                        <a:solidFill>
                          <a:schemeClr val="tx1"/>
                        </a:solidFill>
                        <a:latin typeface="+mn-lt"/>
                        <a:ea typeface="+mn-ea"/>
                        <a:cs typeface="+mj-cs"/>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4400" rtl="1" eaLnBrk="1" fontAlgn="auto" latinLnBrk="0" hangingPunct="1">
                        <a:lnSpc>
                          <a:spcPct val="115000"/>
                        </a:lnSpc>
                        <a:spcBef>
                          <a:spcPts val="0"/>
                        </a:spcBef>
                        <a:spcAft>
                          <a:spcPts val="1000"/>
                        </a:spcAft>
                        <a:buClrTx/>
                        <a:buSzTx/>
                        <a:buFontTx/>
                        <a:buNone/>
                        <a:tabLst/>
                        <a:defRPr/>
                      </a:pPr>
                      <a:r>
                        <a:rPr lang="ar-SA" sz="1200" b="0" kern="1200" dirty="0" smtClean="0">
                          <a:solidFill>
                            <a:schemeClr val="tx1"/>
                          </a:solidFill>
                          <a:latin typeface="+mn-lt"/>
                          <a:ea typeface="+mn-ea"/>
                          <a:cs typeface="+mj-cs"/>
                        </a:rPr>
                        <a:t>المسؤولية </a:t>
                      </a:r>
                      <a:endParaRPr lang="en-US" sz="1200" b="0" kern="1200" dirty="0">
                        <a:solidFill>
                          <a:schemeClr val="tx1"/>
                        </a:solidFill>
                        <a:latin typeface="+mn-lt"/>
                        <a:ea typeface="+mn-ea"/>
                        <a:cs typeface="+mj-cs"/>
                      </a:endParaRPr>
                    </a:p>
                  </a:txBody>
                  <a:tcPr marL="45714" marR="45714" marT="22857" marB="22857"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175014909"/>
                  </a:ext>
                </a:extLst>
              </a:tr>
              <a:tr h="561979">
                <a:tc>
                  <a:txBody>
                    <a:bodyPr/>
                    <a:lstStyle/>
                    <a:p>
                      <a:pPr marL="0" marR="0" algn="ctr" defTabSz="914400" rtl="1" eaLnBrk="1" latinLnBrk="0" hangingPunct="1">
                        <a:lnSpc>
                          <a:spcPct val="115000"/>
                        </a:lnSpc>
                        <a:spcBef>
                          <a:spcPts val="0"/>
                        </a:spcBef>
                        <a:spcAft>
                          <a:spcPts val="1000"/>
                        </a:spcAft>
                      </a:pPr>
                      <a:r>
                        <a:rPr lang="ar-SA" sz="1200" b="0" kern="1200" dirty="0" smtClean="0">
                          <a:solidFill>
                            <a:schemeClr val="tx1"/>
                          </a:solidFill>
                          <a:latin typeface="+mn-lt"/>
                          <a:ea typeface="+mn-ea"/>
                          <a:cs typeface="+mj-cs"/>
                        </a:rPr>
                        <a:t>جمع البيانات والمعلومات حول المبادرات الناجحة في مجالات مشابهة.</a:t>
                      </a:r>
                      <a:endParaRPr lang="en-US" sz="1200" b="0" kern="1200" dirty="0">
                        <a:solidFill>
                          <a:schemeClr val="tx1"/>
                        </a:solidFill>
                        <a:latin typeface="+mn-lt"/>
                        <a:ea typeface="+mn-ea"/>
                        <a:cs typeface="+mj-cs"/>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defTabSz="914400" rtl="1" eaLnBrk="1" latinLnBrk="0" hangingPunct="1">
                        <a:lnSpc>
                          <a:spcPct val="115000"/>
                        </a:lnSpc>
                        <a:spcBef>
                          <a:spcPts val="0"/>
                        </a:spcBef>
                        <a:spcAft>
                          <a:spcPts val="1000"/>
                        </a:spcAft>
                      </a:pPr>
                      <a:r>
                        <a:rPr lang="ar-SA" sz="1200" b="0" kern="1200" dirty="0" smtClean="0">
                          <a:solidFill>
                            <a:schemeClr val="tx1"/>
                          </a:solidFill>
                          <a:latin typeface="+mn-lt"/>
                          <a:ea typeface="+mn-ea"/>
                          <a:cs typeface="+mj-cs"/>
                        </a:rPr>
                        <a:t>تعزيز مفهوم القيادة بالقدوة في المجتمع.</a:t>
                      </a:r>
                      <a:endParaRPr lang="en-US" sz="1200" b="0" kern="1200" dirty="0">
                        <a:solidFill>
                          <a:schemeClr val="tx1"/>
                        </a:solidFill>
                        <a:latin typeface="+mn-lt"/>
                        <a:ea typeface="+mn-ea"/>
                        <a:cs typeface="+mj-cs"/>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4400" rtl="1" eaLnBrk="1" fontAlgn="auto" latinLnBrk="0" hangingPunct="1">
                        <a:lnSpc>
                          <a:spcPct val="115000"/>
                        </a:lnSpc>
                        <a:spcBef>
                          <a:spcPts val="0"/>
                        </a:spcBef>
                        <a:spcAft>
                          <a:spcPts val="1000"/>
                        </a:spcAft>
                        <a:buClrTx/>
                        <a:buSzTx/>
                        <a:buFontTx/>
                        <a:buNone/>
                        <a:tabLst/>
                        <a:defRPr/>
                      </a:pPr>
                      <a:r>
                        <a:rPr lang="ar-SA" sz="1200" b="0" kern="1200" dirty="0" smtClean="0">
                          <a:solidFill>
                            <a:schemeClr val="tx1"/>
                          </a:solidFill>
                          <a:latin typeface="+mn-lt"/>
                          <a:ea typeface="+mn-ea"/>
                          <a:cs typeface="+mj-cs"/>
                        </a:rPr>
                        <a:t>مهارات تواصل </a:t>
                      </a:r>
                      <a:endParaRPr lang="en-US" sz="1200" b="0" kern="1200" dirty="0">
                        <a:solidFill>
                          <a:schemeClr val="tx1"/>
                        </a:solidFill>
                        <a:latin typeface="+mn-lt"/>
                        <a:ea typeface="+mn-ea"/>
                        <a:cs typeface="+mj-cs"/>
                      </a:endParaRPr>
                    </a:p>
                  </a:txBody>
                  <a:tcPr marL="45714" marR="45714" marT="22857" marB="22857"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09445493"/>
                  </a:ext>
                </a:extLst>
              </a:tr>
              <a:tr h="561979">
                <a:tc>
                  <a:txBody>
                    <a:bodyPr/>
                    <a:lstStyle/>
                    <a:p>
                      <a:pPr marL="0" marR="0" lvl="0" indent="0" algn="ctr" defTabSz="914400" rtl="1" eaLnBrk="1" fontAlgn="auto" latinLnBrk="0" hangingPunct="1">
                        <a:lnSpc>
                          <a:spcPct val="115000"/>
                        </a:lnSpc>
                        <a:spcBef>
                          <a:spcPts val="0"/>
                        </a:spcBef>
                        <a:spcAft>
                          <a:spcPts val="1000"/>
                        </a:spcAft>
                        <a:buClrTx/>
                        <a:buSzTx/>
                        <a:buFontTx/>
                        <a:buNone/>
                        <a:tabLst/>
                        <a:defRPr/>
                      </a:pPr>
                      <a:r>
                        <a:rPr lang="ar-SA" sz="1200" b="0" kern="1200" dirty="0" smtClean="0">
                          <a:solidFill>
                            <a:schemeClr val="tx1"/>
                          </a:solidFill>
                          <a:latin typeface="+mn-lt"/>
                          <a:ea typeface="+mn-ea"/>
                          <a:cs typeface="+mj-cs"/>
                        </a:rPr>
                        <a:t>تحديد الأولويات وفقًا لاحتياجات المجتمع.</a:t>
                      </a:r>
                      <a:endParaRPr lang="en-US" sz="1200" b="0" kern="1200" dirty="0">
                        <a:solidFill>
                          <a:schemeClr val="tx1"/>
                        </a:solidFill>
                        <a:latin typeface="+mn-lt"/>
                        <a:ea typeface="+mn-ea"/>
                        <a:cs typeface="+mj-cs"/>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4400" rtl="1" eaLnBrk="1" fontAlgn="auto" latinLnBrk="0" hangingPunct="1">
                        <a:lnSpc>
                          <a:spcPct val="115000"/>
                        </a:lnSpc>
                        <a:spcBef>
                          <a:spcPts val="0"/>
                        </a:spcBef>
                        <a:spcAft>
                          <a:spcPts val="1000"/>
                        </a:spcAft>
                        <a:buClrTx/>
                        <a:buSzTx/>
                        <a:buFontTx/>
                        <a:buNone/>
                        <a:tabLst/>
                        <a:defRPr/>
                      </a:pPr>
                      <a:r>
                        <a:rPr lang="ar-SA" sz="1200" b="0" kern="1200" dirty="0" smtClean="0">
                          <a:solidFill>
                            <a:schemeClr val="tx1"/>
                          </a:solidFill>
                          <a:latin typeface="+mn-lt"/>
                          <a:ea typeface="+mn-ea"/>
                          <a:cs typeface="+mj-cs"/>
                        </a:rPr>
                        <a:t>تمكين الأفراد من تطوير مهاراتهم الشخصية والقيادية.</a:t>
                      </a:r>
                      <a:endParaRPr lang="en-US" sz="1200" b="0" kern="1200" dirty="0">
                        <a:solidFill>
                          <a:schemeClr val="tx1"/>
                        </a:solidFill>
                        <a:latin typeface="+mn-lt"/>
                        <a:ea typeface="+mn-ea"/>
                        <a:cs typeface="+mj-cs"/>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4400" rtl="1" eaLnBrk="1" fontAlgn="auto" latinLnBrk="0" hangingPunct="1">
                        <a:lnSpc>
                          <a:spcPct val="115000"/>
                        </a:lnSpc>
                        <a:spcBef>
                          <a:spcPts val="0"/>
                        </a:spcBef>
                        <a:spcAft>
                          <a:spcPts val="1000"/>
                        </a:spcAft>
                        <a:buClrTx/>
                        <a:buSzTx/>
                        <a:buFontTx/>
                        <a:buNone/>
                        <a:tabLst/>
                        <a:defRPr/>
                      </a:pPr>
                      <a:r>
                        <a:rPr lang="ar-SA" sz="1200" b="0" kern="1200" dirty="0" smtClean="0">
                          <a:solidFill>
                            <a:schemeClr val="tx1"/>
                          </a:solidFill>
                          <a:latin typeface="+mn-lt"/>
                          <a:ea typeface="+mn-ea"/>
                          <a:cs typeface="+mj-cs"/>
                        </a:rPr>
                        <a:t>التفكير الاستراتيجي</a:t>
                      </a:r>
                      <a:endParaRPr lang="en-US" sz="1200" b="0" kern="1200" dirty="0">
                        <a:solidFill>
                          <a:schemeClr val="tx1"/>
                        </a:solidFill>
                        <a:latin typeface="+mn-lt"/>
                        <a:ea typeface="+mn-ea"/>
                        <a:cs typeface="+mj-cs"/>
                      </a:endParaRPr>
                    </a:p>
                  </a:txBody>
                  <a:tcPr marL="42258" marR="42258" marT="21129" marB="2112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221522220"/>
                  </a:ext>
                </a:extLst>
              </a:tr>
              <a:tr h="561979">
                <a:tc>
                  <a:txBody>
                    <a:bodyPr/>
                    <a:lstStyle/>
                    <a:p>
                      <a:pPr marL="0" marR="0" lvl="0" indent="0" algn="ctr" defTabSz="914400" rtl="1" eaLnBrk="1" fontAlgn="auto" latinLnBrk="0" hangingPunct="1">
                        <a:lnSpc>
                          <a:spcPct val="115000"/>
                        </a:lnSpc>
                        <a:spcBef>
                          <a:spcPts val="0"/>
                        </a:spcBef>
                        <a:spcAft>
                          <a:spcPts val="1000"/>
                        </a:spcAft>
                        <a:buClrTx/>
                        <a:buSzTx/>
                        <a:buFontTx/>
                        <a:buNone/>
                        <a:tabLst/>
                        <a:defRPr/>
                      </a:pPr>
                      <a:endParaRPr lang="en-US" sz="1200" b="0" kern="1200" dirty="0">
                        <a:solidFill>
                          <a:schemeClr val="tx1"/>
                        </a:solidFill>
                        <a:latin typeface="+mn-lt"/>
                        <a:ea typeface="+mn-ea"/>
                        <a:cs typeface="+mj-cs"/>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4400" rtl="1" eaLnBrk="1" fontAlgn="auto" latinLnBrk="0" hangingPunct="1">
                        <a:lnSpc>
                          <a:spcPct val="115000"/>
                        </a:lnSpc>
                        <a:spcBef>
                          <a:spcPts val="0"/>
                        </a:spcBef>
                        <a:spcAft>
                          <a:spcPts val="1000"/>
                        </a:spcAft>
                        <a:buClrTx/>
                        <a:buSzTx/>
                        <a:buFontTx/>
                        <a:buNone/>
                        <a:tabLst/>
                        <a:defRPr/>
                      </a:pPr>
                      <a:r>
                        <a:rPr lang="ar-SA" sz="1200" b="0" kern="1200" dirty="0" smtClean="0">
                          <a:solidFill>
                            <a:schemeClr val="tx1"/>
                          </a:solidFill>
                          <a:latin typeface="+mn-lt"/>
                          <a:ea typeface="+mn-ea"/>
                          <a:cs typeface="+mj-cs"/>
                        </a:rPr>
                        <a:t>التعاون مع الجهات المختلفة لتحقيق مشاريع مجتمعية مؤثرة.</a:t>
                      </a:r>
                      <a:endParaRPr lang="en-US" sz="1200" b="0" kern="1200" dirty="0">
                        <a:solidFill>
                          <a:schemeClr val="tx1"/>
                        </a:solidFill>
                        <a:latin typeface="+mn-lt"/>
                        <a:ea typeface="+mn-ea"/>
                        <a:cs typeface="+mj-cs"/>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4400" rtl="1" eaLnBrk="1" fontAlgn="auto" latinLnBrk="0" hangingPunct="1">
                        <a:lnSpc>
                          <a:spcPct val="115000"/>
                        </a:lnSpc>
                        <a:spcBef>
                          <a:spcPts val="0"/>
                        </a:spcBef>
                        <a:spcAft>
                          <a:spcPts val="1000"/>
                        </a:spcAft>
                        <a:buClrTx/>
                        <a:buSzTx/>
                        <a:buFontTx/>
                        <a:buNone/>
                        <a:tabLst/>
                        <a:defRPr/>
                      </a:pPr>
                      <a:r>
                        <a:rPr lang="ar-SA" sz="1200" b="0" kern="1200" dirty="0" smtClean="0">
                          <a:solidFill>
                            <a:schemeClr val="tx1"/>
                          </a:solidFill>
                          <a:latin typeface="+mn-lt"/>
                          <a:ea typeface="+mn-ea"/>
                          <a:cs typeface="+mj-cs"/>
                        </a:rPr>
                        <a:t>العمل ضمن فريق</a:t>
                      </a:r>
                      <a:endParaRPr lang="en-US" sz="1200" b="0" kern="1200" dirty="0">
                        <a:solidFill>
                          <a:schemeClr val="tx1"/>
                        </a:solidFill>
                        <a:latin typeface="+mn-lt"/>
                        <a:ea typeface="+mn-ea"/>
                        <a:cs typeface="+mj-cs"/>
                      </a:endParaRPr>
                    </a:p>
                  </a:txBody>
                  <a:tcPr marL="42258" marR="42258" marT="21129" marB="2112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839888667"/>
                  </a:ext>
                </a:extLst>
              </a:tr>
              <a:tr h="561979">
                <a:tc>
                  <a:txBody>
                    <a:bodyPr/>
                    <a:lstStyle/>
                    <a:p>
                      <a:pPr marL="0" marR="0" lvl="0" indent="0" algn="ctr" defTabSz="914400" rtl="1" eaLnBrk="1" fontAlgn="auto" latinLnBrk="0" hangingPunct="1">
                        <a:lnSpc>
                          <a:spcPct val="115000"/>
                        </a:lnSpc>
                        <a:spcBef>
                          <a:spcPts val="0"/>
                        </a:spcBef>
                        <a:spcAft>
                          <a:spcPts val="1000"/>
                        </a:spcAft>
                        <a:buClrTx/>
                        <a:buSzTx/>
                        <a:buFontTx/>
                        <a:buNone/>
                        <a:tabLst/>
                        <a:defRPr/>
                      </a:pPr>
                      <a:r>
                        <a:rPr lang="ar-SA" sz="1200" dirty="0" smtClean="0">
                          <a:latin typeface="+mn-lt"/>
                          <a:cs typeface="+mj-cs"/>
                        </a:rPr>
                        <a:t>تحديد </a:t>
                      </a:r>
                      <a:r>
                        <a:rPr lang="ar-SA" sz="1200" dirty="0" err="1" smtClean="0">
                          <a:latin typeface="+mn-lt"/>
                          <a:cs typeface="+mj-cs"/>
                        </a:rPr>
                        <a:t>األهداف</a:t>
                      </a:r>
                      <a:r>
                        <a:rPr lang="ar-SA" sz="1200" dirty="0" smtClean="0">
                          <a:latin typeface="+mn-lt"/>
                          <a:cs typeface="+mj-cs"/>
                        </a:rPr>
                        <a:t> الرئيسية التي تسعى لتحقيقها في مجال معين</a:t>
                      </a:r>
                      <a:endParaRPr lang="en-US" sz="1200" b="0" kern="1200" dirty="0">
                        <a:solidFill>
                          <a:schemeClr val="tx1"/>
                        </a:solidFill>
                        <a:latin typeface="+mn-lt"/>
                        <a:ea typeface="+mn-ea"/>
                        <a:cs typeface="+mj-cs"/>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4400" rtl="1" eaLnBrk="1" fontAlgn="auto" latinLnBrk="0" hangingPunct="1">
                        <a:lnSpc>
                          <a:spcPct val="115000"/>
                        </a:lnSpc>
                        <a:spcBef>
                          <a:spcPts val="0"/>
                        </a:spcBef>
                        <a:spcAft>
                          <a:spcPts val="1000"/>
                        </a:spcAft>
                        <a:buClrTx/>
                        <a:buSzTx/>
                        <a:buFontTx/>
                        <a:buNone/>
                        <a:tabLst/>
                        <a:defRPr/>
                      </a:pPr>
                      <a:r>
                        <a:rPr lang="ar-SA" sz="1200" dirty="0" smtClean="0">
                          <a:latin typeface="+mn-lt"/>
                          <a:cs typeface="+mj-cs"/>
                        </a:rPr>
                        <a:t>زيادة الكفاءة في إدارة الوقت والمشاريع</a:t>
                      </a:r>
                      <a:endParaRPr lang="en-US" sz="1200" b="0" kern="1200" dirty="0">
                        <a:solidFill>
                          <a:schemeClr val="tx1"/>
                        </a:solidFill>
                        <a:latin typeface="+mn-lt"/>
                        <a:ea typeface="+mn-ea"/>
                        <a:cs typeface="+mj-cs"/>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4400" rtl="1" eaLnBrk="1" fontAlgn="auto" latinLnBrk="0" hangingPunct="1">
                        <a:lnSpc>
                          <a:spcPct val="115000"/>
                        </a:lnSpc>
                        <a:spcBef>
                          <a:spcPts val="0"/>
                        </a:spcBef>
                        <a:spcAft>
                          <a:spcPts val="1000"/>
                        </a:spcAft>
                        <a:buClrTx/>
                        <a:buSzTx/>
                        <a:buFontTx/>
                        <a:buNone/>
                        <a:tabLst/>
                        <a:defRPr/>
                      </a:pPr>
                      <a:r>
                        <a:rPr lang="ar-SA" sz="1200" dirty="0" smtClean="0">
                          <a:latin typeface="+mn-lt"/>
                          <a:cs typeface="+mj-cs"/>
                        </a:rPr>
                        <a:t>التفكير النقدي</a:t>
                      </a:r>
                      <a:endParaRPr lang="en-US" sz="1200" b="0" kern="1200" dirty="0">
                        <a:solidFill>
                          <a:schemeClr val="tx1"/>
                        </a:solidFill>
                        <a:latin typeface="+mn-lt"/>
                        <a:ea typeface="+mn-ea"/>
                        <a:cs typeface="+mj-cs"/>
                      </a:endParaRPr>
                    </a:p>
                  </a:txBody>
                  <a:tcPr marL="42258" marR="42258" marT="21129" marB="2112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26014937"/>
                  </a:ext>
                </a:extLst>
              </a:tr>
            </a:tbl>
          </a:graphicData>
        </a:graphic>
      </p:graphicFrame>
    </p:spTree>
    <p:extLst>
      <p:ext uri="{BB962C8B-B14F-4D97-AF65-F5344CB8AC3E}">
        <p14:creationId xmlns:p14="http://schemas.microsoft.com/office/powerpoint/2010/main" val="207489263"/>
      </p:ext>
    </p:extLst>
  </p:cSld>
  <p:clrMapOvr>
    <a:masterClrMapping/>
  </p:clrMapOvr>
  <p:transition spd="slow">
    <p:push dir="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AAE85B8-E8B0-DF7F-67E2-41F6B11CE694}"/>
            </a:ext>
          </a:extLst>
        </p:cNvPr>
        <p:cNvGrpSpPr/>
        <p:nvPr/>
      </p:nvGrpSpPr>
      <p:grpSpPr>
        <a:xfrm>
          <a:off x="0" y="0"/>
          <a:ext cx="0" cy="0"/>
          <a:chOff x="0" y="0"/>
          <a:chExt cx="0" cy="0"/>
        </a:xfrm>
      </p:grpSpPr>
      <p:sp>
        <p:nvSpPr>
          <p:cNvPr id="7" name="Rectangle: Top Corners Rounded 6">
            <a:extLst>
              <a:ext uri="{FF2B5EF4-FFF2-40B4-BE49-F238E27FC236}">
                <a16:creationId xmlns:a16="http://schemas.microsoft.com/office/drawing/2014/main" id="{2F9D0C7A-9D3B-3A51-7A4A-1C7073EC1C1B}"/>
              </a:ext>
            </a:extLst>
          </p:cNvPr>
          <p:cNvSpPr/>
          <p:nvPr/>
        </p:nvSpPr>
        <p:spPr>
          <a:xfrm rot="5400000" flipV="1">
            <a:off x="12090706" y="3429000"/>
            <a:ext cx="202590" cy="0"/>
          </a:xfrm>
          <a:prstGeom prst="round2SameRect">
            <a:avLst>
              <a:gd name="adj1" fmla="val 0"/>
              <a:gd name="adj2" fmla="val 0"/>
            </a:avLst>
          </a:prstGeom>
          <a:solidFill>
            <a:srgbClr val="11093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a:p>
        </p:txBody>
      </p:sp>
      <p:sp>
        <p:nvSpPr>
          <p:cNvPr id="28" name="Rectangle 27">
            <a:extLst>
              <a:ext uri="{FF2B5EF4-FFF2-40B4-BE49-F238E27FC236}">
                <a16:creationId xmlns:a16="http://schemas.microsoft.com/office/drawing/2014/main" id="{0EAE444D-2F90-D518-C7FE-CE7240FF1D6B}"/>
              </a:ext>
            </a:extLst>
          </p:cNvPr>
          <p:cNvSpPr/>
          <p:nvPr/>
        </p:nvSpPr>
        <p:spPr>
          <a:xfrm>
            <a:off x="-12304823" y="446"/>
            <a:ext cx="12191206" cy="11428512"/>
          </a:xfrm>
          <a:prstGeom prst="rect">
            <a:avLst/>
          </a:prstGeom>
          <a:gradFill>
            <a:gsLst>
              <a:gs pos="0">
                <a:srgbClr val="A434FF"/>
              </a:gs>
              <a:gs pos="75000">
                <a:srgbClr val="110939"/>
              </a:gs>
              <a:gs pos="99000">
                <a:srgbClr val="110939"/>
              </a:gs>
            </a:gsLst>
            <a:lin ang="5400000" scaled="1"/>
          </a:gra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228554"/>
            <a:endParaRPr lang="en-SA" sz="900"/>
          </a:p>
        </p:txBody>
      </p:sp>
      <p:sp>
        <p:nvSpPr>
          <p:cNvPr id="2" name="مستطيل 1">
            <a:extLst>
              <a:ext uri="{FF2B5EF4-FFF2-40B4-BE49-F238E27FC236}">
                <a16:creationId xmlns:a16="http://schemas.microsoft.com/office/drawing/2014/main" id="{E9434EDE-2199-8F27-31E1-50205290CDC2}"/>
              </a:ext>
            </a:extLst>
          </p:cNvPr>
          <p:cNvSpPr/>
          <p:nvPr/>
        </p:nvSpPr>
        <p:spPr>
          <a:xfrm>
            <a:off x="240601" y="6256053"/>
            <a:ext cx="6440067" cy="489221"/>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1" anchor="ctr"/>
          <a:lstStyle/>
          <a:p>
            <a:pPr algn="ctr"/>
            <a:endParaRPr lang="ar-SA" sz="900" dirty="0"/>
          </a:p>
        </p:txBody>
      </p:sp>
      <p:graphicFrame>
        <p:nvGraphicFramePr>
          <p:cNvPr id="3" name="Table 6">
            <a:extLst>
              <a:ext uri="{FF2B5EF4-FFF2-40B4-BE49-F238E27FC236}">
                <a16:creationId xmlns:a16="http://schemas.microsoft.com/office/drawing/2014/main" id="{FA347EE2-61C5-49A1-7AE8-4C08086345AF}"/>
              </a:ext>
            </a:extLst>
          </p:cNvPr>
          <p:cNvGraphicFramePr>
            <a:graphicFrameLocks noGrp="1"/>
          </p:cNvGraphicFramePr>
          <p:nvPr>
            <p:extLst>
              <p:ext uri="{D42A27DB-BD31-4B8C-83A1-F6EECF244321}">
                <p14:modId xmlns:p14="http://schemas.microsoft.com/office/powerpoint/2010/main" val="3019760002"/>
              </p:ext>
            </p:extLst>
          </p:nvPr>
        </p:nvGraphicFramePr>
        <p:xfrm>
          <a:off x="540258" y="1063063"/>
          <a:ext cx="10355102" cy="5254234"/>
        </p:xfrm>
        <a:graphic>
          <a:graphicData uri="http://schemas.openxmlformats.org/drawingml/2006/table">
            <a:tbl>
              <a:tblPr firstRow="1" bandRow="1">
                <a:tableStyleId>{5C22544A-7EE6-4342-B048-85BDC9FD1C3A}</a:tableStyleId>
              </a:tblPr>
              <a:tblGrid>
                <a:gridCol w="1435382">
                  <a:extLst>
                    <a:ext uri="{9D8B030D-6E8A-4147-A177-3AD203B41FA5}">
                      <a16:colId xmlns:a16="http://schemas.microsoft.com/office/drawing/2014/main" val="1549459106"/>
                    </a:ext>
                  </a:extLst>
                </a:gridCol>
                <a:gridCol w="1435382">
                  <a:extLst>
                    <a:ext uri="{9D8B030D-6E8A-4147-A177-3AD203B41FA5}">
                      <a16:colId xmlns:a16="http://schemas.microsoft.com/office/drawing/2014/main" val="4174486185"/>
                    </a:ext>
                  </a:extLst>
                </a:gridCol>
                <a:gridCol w="1435382">
                  <a:extLst>
                    <a:ext uri="{9D8B030D-6E8A-4147-A177-3AD203B41FA5}">
                      <a16:colId xmlns:a16="http://schemas.microsoft.com/office/drawing/2014/main" val="1194054848"/>
                    </a:ext>
                  </a:extLst>
                </a:gridCol>
                <a:gridCol w="3818016">
                  <a:extLst>
                    <a:ext uri="{9D8B030D-6E8A-4147-A177-3AD203B41FA5}">
                      <a16:colId xmlns:a16="http://schemas.microsoft.com/office/drawing/2014/main" val="4105006926"/>
                    </a:ext>
                  </a:extLst>
                </a:gridCol>
                <a:gridCol w="2230940">
                  <a:extLst>
                    <a:ext uri="{9D8B030D-6E8A-4147-A177-3AD203B41FA5}">
                      <a16:colId xmlns:a16="http://schemas.microsoft.com/office/drawing/2014/main" val="551543009"/>
                    </a:ext>
                  </a:extLst>
                </a:gridCol>
              </a:tblGrid>
              <a:tr h="616994">
                <a:tc gridSpan="5">
                  <a:txBody>
                    <a:bodyPr/>
                    <a:lstStyle/>
                    <a:p>
                      <a:pPr marL="0" marR="0" algn="ctr" defTabSz="914400" rtl="1" eaLnBrk="1" latinLnBrk="0" hangingPunct="1">
                        <a:lnSpc>
                          <a:spcPct val="115000"/>
                        </a:lnSpc>
                        <a:spcBef>
                          <a:spcPts val="0"/>
                        </a:spcBef>
                        <a:spcAft>
                          <a:spcPts val="1000"/>
                        </a:spcAft>
                      </a:pPr>
                      <a:r>
                        <a:rPr lang="ar-SA" sz="2000" b="1" kern="1200" dirty="0">
                          <a:solidFill>
                            <a:schemeClr val="bg1"/>
                          </a:solidFill>
                          <a:latin typeface="GE SS Two Bold" panose="020A0503020102020204" pitchFamily="18" charset="-78"/>
                          <a:ea typeface="GE SS Two Bold" panose="020A0503020102020204" pitchFamily="18" charset="-78"/>
                          <a:cs typeface="GE SS Two Bold" panose="020A0503020102020204" pitchFamily="18" charset="-78"/>
                        </a:rPr>
                        <a:t>نموذج الخطة التطويرية</a:t>
                      </a:r>
                      <a:endParaRPr lang="en-US" sz="2000" b="1" kern="1200" dirty="0">
                        <a:solidFill>
                          <a:schemeClr val="bg1"/>
                        </a:solidFill>
                        <a:latin typeface="GE SS Two Bold" panose="020A0503020102020204" pitchFamily="18" charset="-78"/>
                        <a:ea typeface="GE SS Two Bold" panose="020A0503020102020204" pitchFamily="18" charset="-78"/>
                        <a:cs typeface="GE SS Two Bold" panose="020A0503020102020204" pitchFamily="18" charset="-78"/>
                      </a:endParaRPr>
                    </a:p>
                  </a:txBody>
                  <a:tcPr marL="0" marR="0" marT="0" marB="0" anchor="ctr">
                    <a:solidFill>
                      <a:srgbClr val="2C115D"/>
                    </a:solidFill>
                  </a:tcPr>
                </a:tc>
                <a:tc hMerge="1">
                  <a:txBody>
                    <a:bodyPr/>
                    <a:lstStyle/>
                    <a:p>
                      <a:pPr rtl="1"/>
                      <a:endParaRPr lang="ar-SA"/>
                    </a:p>
                  </a:txBody>
                  <a:tcPr/>
                </a:tc>
                <a:tc hMerge="1">
                  <a:txBody>
                    <a:bodyPr/>
                    <a:lstStyle/>
                    <a:p>
                      <a:pPr marL="0" marR="0" algn="ctr" defTabSz="914400" rtl="0" eaLnBrk="1" latinLnBrk="0" hangingPunct="1">
                        <a:lnSpc>
                          <a:spcPct val="115000"/>
                        </a:lnSpc>
                        <a:spcBef>
                          <a:spcPts val="0"/>
                        </a:spcBef>
                        <a:spcAft>
                          <a:spcPts val="1000"/>
                        </a:spcAft>
                      </a:pPr>
                      <a:endParaRPr lang="en-US" sz="1600" b="1" kern="1200" dirty="0">
                        <a:solidFill>
                          <a:schemeClr val="tx1"/>
                        </a:solidFill>
                        <a:latin typeface="Janna LT" pitchFamily="2" charset="-78"/>
                        <a:ea typeface="+mn-ea"/>
                        <a:cs typeface="Janna LT" pitchFamily="2" charset="-78"/>
                      </a:endParaRPr>
                    </a:p>
                  </a:txBody>
                  <a:tcPr marL="84528" marR="84528" marT="42264" marB="42264" anchor="ctr">
                    <a:solidFill>
                      <a:srgbClr val="86D3E6"/>
                    </a:solidFill>
                  </a:tcPr>
                </a:tc>
                <a:tc hMerge="1">
                  <a:txBody>
                    <a:bodyPr/>
                    <a:lstStyle/>
                    <a:p>
                      <a:pPr marL="0" marR="0" algn="ctr" defTabSz="914400" rtl="0" eaLnBrk="1" latinLnBrk="0" hangingPunct="1">
                        <a:lnSpc>
                          <a:spcPct val="115000"/>
                        </a:lnSpc>
                        <a:spcBef>
                          <a:spcPts val="0"/>
                        </a:spcBef>
                        <a:spcAft>
                          <a:spcPts val="1000"/>
                        </a:spcAft>
                      </a:pPr>
                      <a:endParaRPr lang="en-US" sz="1600" b="1" kern="1200" dirty="0">
                        <a:solidFill>
                          <a:schemeClr val="tx1"/>
                        </a:solidFill>
                        <a:latin typeface="Janna LT" pitchFamily="2" charset="-78"/>
                        <a:ea typeface="+mn-ea"/>
                        <a:cs typeface="Janna LT" pitchFamily="2" charset="-78"/>
                      </a:endParaRPr>
                    </a:p>
                  </a:txBody>
                  <a:tcPr marL="84528" marR="84528" marT="42264" marB="42264" anchor="ctr">
                    <a:solidFill>
                      <a:srgbClr val="86D3E6"/>
                    </a:solidFill>
                  </a:tcPr>
                </a:tc>
                <a:tc hMerge="1">
                  <a:txBody>
                    <a:bodyPr/>
                    <a:lstStyle/>
                    <a:p>
                      <a:pPr marL="0" marR="0" algn="ctr" defTabSz="914400" rtl="0" eaLnBrk="1" latinLnBrk="0" hangingPunct="1">
                        <a:lnSpc>
                          <a:spcPct val="115000"/>
                        </a:lnSpc>
                        <a:spcBef>
                          <a:spcPts val="0"/>
                        </a:spcBef>
                        <a:spcAft>
                          <a:spcPts val="1000"/>
                        </a:spcAft>
                      </a:pPr>
                      <a:endParaRPr lang="en-US" sz="1600" b="1" kern="1200" dirty="0">
                        <a:solidFill>
                          <a:schemeClr val="tx1"/>
                        </a:solidFill>
                        <a:latin typeface="Janna LT" pitchFamily="2" charset="-78"/>
                        <a:ea typeface="+mn-ea"/>
                        <a:cs typeface="Janna LT" pitchFamily="2" charset="-78"/>
                      </a:endParaRPr>
                    </a:p>
                  </a:txBody>
                  <a:tcPr marL="0" marR="0" marT="0" marB="0" anchor="ctr">
                    <a:solidFill>
                      <a:srgbClr val="86D3E6"/>
                    </a:solidFill>
                  </a:tcPr>
                </a:tc>
                <a:extLst>
                  <a:ext uri="{0D108BD9-81ED-4DB2-BD59-A6C34878D82A}">
                    <a16:rowId xmlns:a16="http://schemas.microsoft.com/office/drawing/2014/main" val="99904182"/>
                  </a:ext>
                </a:extLst>
              </a:tr>
              <a:tr h="616994">
                <a:tc>
                  <a:txBody>
                    <a:bodyPr/>
                    <a:lstStyle/>
                    <a:p>
                      <a:pPr marL="0" marR="0" algn="ctr" defTabSz="914400" rtl="0" eaLnBrk="1" latinLnBrk="0" hangingPunct="1">
                        <a:lnSpc>
                          <a:spcPct val="115000"/>
                        </a:lnSpc>
                        <a:spcBef>
                          <a:spcPts val="0"/>
                        </a:spcBef>
                        <a:spcAft>
                          <a:spcPts val="1000"/>
                        </a:spcAft>
                      </a:pPr>
                      <a:r>
                        <a:rPr lang="ar-SA" sz="1600" b="1" kern="1200" dirty="0">
                          <a:solidFill>
                            <a:schemeClr val="bg1">
                              <a:lumMod val="95000"/>
                            </a:schemeClr>
                          </a:solidFill>
                          <a:latin typeface="GE SS Two Bold" panose="020A0503020102020204" pitchFamily="18" charset="-78"/>
                          <a:ea typeface="GE SS Two Bold" panose="020A0503020102020204" pitchFamily="18" charset="-78"/>
                          <a:cs typeface="GE SS Two Bold" panose="020A0503020102020204" pitchFamily="18" charset="-78"/>
                        </a:rPr>
                        <a:t>التقييم</a:t>
                      </a:r>
                      <a:endParaRPr lang="en-US" sz="1600" b="1" kern="1200" dirty="0">
                        <a:solidFill>
                          <a:schemeClr val="bg1">
                            <a:lumMod val="95000"/>
                          </a:schemeClr>
                        </a:solidFill>
                        <a:latin typeface="GE SS Two Bold" panose="020A0503020102020204" pitchFamily="18" charset="-78"/>
                        <a:ea typeface="GE SS Two Bold" panose="020A0503020102020204" pitchFamily="18" charset="-78"/>
                        <a:cs typeface="GE SS Two Bold" panose="020A0503020102020204" pitchFamily="18" charset="-78"/>
                      </a:endParaRPr>
                    </a:p>
                  </a:txBody>
                  <a:tcPr marL="0" marR="0" marT="0" marB="0" anchor="ctr">
                    <a:solidFill>
                      <a:srgbClr val="A434FF"/>
                    </a:solidFill>
                  </a:tcPr>
                </a:tc>
                <a:tc>
                  <a:txBody>
                    <a:bodyPr/>
                    <a:lstStyle/>
                    <a:p>
                      <a:pPr marL="0" marR="0" algn="ctr" defTabSz="914400" rtl="0" eaLnBrk="1" latinLnBrk="0" hangingPunct="1">
                        <a:lnSpc>
                          <a:spcPct val="115000"/>
                        </a:lnSpc>
                        <a:spcBef>
                          <a:spcPts val="0"/>
                        </a:spcBef>
                        <a:spcAft>
                          <a:spcPts val="1000"/>
                        </a:spcAft>
                      </a:pPr>
                      <a:r>
                        <a:rPr lang="ar-SA" sz="1600" b="1" kern="1200" dirty="0">
                          <a:solidFill>
                            <a:schemeClr val="bg1">
                              <a:lumMod val="95000"/>
                            </a:schemeClr>
                          </a:solidFill>
                          <a:latin typeface="GE SS Two Bold" panose="020A0503020102020204" pitchFamily="18" charset="-78"/>
                          <a:ea typeface="GE SS Two Bold" panose="020A0503020102020204" pitchFamily="18" charset="-78"/>
                          <a:cs typeface="GE SS Two Bold" panose="020A0503020102020204" pitchFamily="18" charset="-78"/>
                        </a:rPr>
                        <a:t>نهاية التنفيذ</a:t>
                      </a:r>
                      <a:endParaRPr lang="en-US" sz="1600" b="1" kern="1200" dirty="0">
                        <a:solidFill>
                          <a:schemeClr val="bg1">
                            <a:lumMod val="95000"/>
                          </a:schemeClr>
                        </a:solidFill>
                        <a:latin typeface="GE SS Two Bold" panose="020A0503020102020204" pitchFamily="18" charset="-78"/>
                        <a:ea typeface="GE SS Two Bold" panose="020A0503020102020204" pitchFamily="18" charset="-78"/>
                        <a:cs typeface="GE SS Two Bold" panose="020A0503020102020204" pitchFamily="18" charset="-78"/>
                      </a:endParaRPr>
                    </a:p>
                  </a:txBody>
                  <a:tcPr marL="0" marR="0" marT="0" marB="0" anchor="ctr">
                    <a:solidFill>
                      <a:srgbClr val="A434FF"/>
                    </a:solidFill>
                  </a:tcPr>
                </a:tc>
                <a:tc>
                  <a:txBody>
                    <a:bodyPr/>
                    <a:lstStyle/>
                    <a:p>
                      <a:pPr marL="0" marR="0" algn="ctr" defTabSz="914400" rtl="0" eaLnBrk="1" latinLnBrk="0" hangingPunct="1">
                        <a:lnSpc>
                          <a:spcPct val="115000"/>
                        </a:lnSpc>
                        <a:spcBef>
                          <a:spcPts val="0"/>
                        </a:spcBef>
                        <a:spcAft>
                          <a:spcPts val="1000"/>
                        </a:spcAft>
                      </a:pPr>
                      <a:r>
                        <a:rPr lang="ar-SA" sz="1600" b="1" kern="1200" dirty="0">
                          <a:solidFill>
                            <a:schemeClr val="bg1">
                              <a:lumMod val="95000"/>
                            </a:schemeClr>
                          </a:solidFill>
                          <a:latin typeface="GE SS Two Bold" panose="020A0503020102020204" pitchFamily="18" charset="-78"/>
                          <a:ea typeface="GE SS Two Bold" panose="020A0503020102020204" pitchFamily="18" charset="-78"/>
                          <a:cs typeface="GE SS Two Bold" panose="020A0503020102020204" pitchFamily="18" charset="-78"/>
                        </a:rPr>
                        <a:t>بداية التنفيذ</a:t>
                      </a:r>
                      <a:endParaRPr lang="en-US" sz="1600" b="1" kern="1200" dirty="0">
                        <a:solidFill>
                          <a:schemeClr val="bg1">
                            <a:lumMod val="95000"/>
                          </a:schemeClr>
                        </a:solidFill>
                        <a:latin typeface="GE SS Two Bold" panose="020A0503020102020204" pitchFamily="18" charset="-78"/>
                        <a:ea typeface="GE SS Two Bold" panose="020A0503020102020204" pitchFamily="18" charset="-78"/>
                        <a:cs typeface="GE SS Two Bold" panose="020A0503020102020204" pitchFamily="18" charset="-78"/>
                      </a:endParaRPr>
                    </a:p>
                  </a:txBody>
                  <a:tcPr marL="69314" marR="69314" marT="34657" marB="34657" anchor="ctr">
                    <a:solidFill>
                      <a:srgbClr val="A434FF"/>
                    </a:solidFill>
                  </a:tcPr>
                </a:tc>
                <a:tc>
                  <a:txBody>
                    <a:bodyPr/>
                    <a:lstStyle/>
                    <a:p>
                      <a:pPr marL="0" marR="0" algn="ctr" defTabSz="914400" rtl="0" eaLnBrk="1" latinLnBrk="0" hangingPunct="1">
                        <a:lnSpc>
                          <a:spcPct val="115000"/>
                        </a:lnSpc>
                        <a:spcBef>
                          <a:spcPts val="0"/>
                        </a:spcBef>
                        <a:spcAft>
                          <a:spcPts val="1000"/>
                        </a:spcAft>
                      </a:pPr>
                      <a:r>
                        <a:rPr lang="ar-SA" sz="1600" b="1" kern="1200" dirty="0">
                          <a:solidFill>
                            <a:schemeClr val="bg1">
                              <a:lumMod val="95000"/>
                            </a:schemeClr>
                          </a:solidFill>
                          <a:latin typeface="GE SS Two Bold" panose="020A0503020102020204" pitchFamily="18" charset="-78"/>
                          <a:ea typeface="GE SS Two Bold" panose="020A0503020102020204" pitchFamily="18" charset="-78"/>
                          <a:cs typeface="GE SS Two Bold" panose="020A0503020102020204" pitchFamily="18" charset="-78"/>
                        </a:rPr>
                        <a:t>خطة العمل التطويرية</a:t>
                      </a:r>
                      <a:endParaRPr lang="en-US" sz="1600" b="1" kern="1200" dirty="0">
                        <a:solidFill>
                          <a:schemeClr val="bg1">
                            <a:lumMod val="95000"/>
                          </a:schemeClr>
                        </a:solidFill>
                        <a:latin typeface="GE SS Two Bold" panose="020A0503020102020204" pitchFamily="18" charset="-78"/>
                        <a:ea typeface="GE SS Two Bold" panose="020A0503020102020204" pitchFamily="18" charset="-78"/>
                        <a:cs typeface="GE SS Two Bold" panose="020A0503020102020204" pitchFamily="18" charset="-78"/>
                      </a:endParaRPr>
                    </a:p>
                  </a:txBody>
                  <a:tcPr marL="69314" marR="69314" marT="34657" marB="34657" anchor="ctr">
                    <a:solidFill>
                      <a:srgbClr val="A434FF"/>
                    </a:solidFill>
                  </a:tcPr>
                </a:tc>
                <a:tc>
                  <a:txBody>
                    <a:bodyPr/>
                    <a:lstStyle/>
                    <a:p>
                      <a:pPr marL="0" marR="0" algn="ctr" defTabSz="914400" rtl="0" eaLnBrk="1" latinLnBrk="0" hangingPunct="1">
                        <a:lnSpc>
                          <a:spcPct val="115000"/>
                        </a:lnSpc>
                        <a:spcBef>
                          <a:spcPts val="0"/>
                        </a:spcBef>
                        <a:spcAft>
                          <a:spcPts val="1000"/>
                        </a:spcAft>
                      </a:pPr>
                      <a:r>
                        <a:rPr lang="ar-SA" sz="1600" b="1" kern="1200" dirty="0">
                          <a:solidFill>
                            <a:schemeClr val="bg1">
                              <a:lumMod val="95000"/>
                            </a:schemeClr>
                          </a:solidFill>
                          <a:latin typeface="GE SS Two Bold" panose="020A0503020102020204" pitchFamily="18" charset="-78"/>
                          <a:ea typeface="GE SS Two Bold" panose="020A0503020102020204" pitchFamily="18" charset="-78"/>
                          <a:cs typeface="GE SS Two Bold" panose="020A0503020102020204" pitchFamily="18" charset="-78"/>
                        </a:rPr>
                        <a:t>الهدف الاستراتيجي</a:t>
                      </a:r>
                      <a:endParaRPr lang="en-US" sz="1600" b="1" kern="1200" dirty="0">
                        <a:solidFill>
                          <a:schemeClr val="bg1">
                            <a:lumMod val="95000"/>
                          </a:schemeClr>
                        </a:solidFill>
                        <a:latin typeface="GE SS Two Bold" panose="020A0503020102020204" pitchFamily="18" charset="-78"/>
                        <a:ea typeface="GE SS Two Bold" panose="020A0503020102020204" pitchFamily="18" charset="-78"/>
                        <a:cs typeface="GE SS Two Bold" panose="020A0503020102020204" pitchFamily="18" charset="-78"/>
                      </a:endParaRPr>
                    </a:p>
                  </a:txBody>
                  <a:tcPr marL="0" marR="0" marT="0" marB="0" anchor="ctr">
                    <a:solidFill>
                      <a:srgbClr val="A434FF"/>
                    </a:solidFill>
                  </a:tcPr>
                </a:tc>
                <a:extLst>
                  <a:ext uri="{0D108BD9-81ED-4DB2-BD59-A6C34878D82A}">
                    <a16:rowId xmlns:a16="http://schemas.microsoft.com/office/drawing/2014/main" val="1232269754"/>
                  </a:ext>
                </a:extLst>
              </a:tr>
              <a:tr h="970056">
                <a:tc>
                  <a:txBody>
                    <a:bodyPr/>
                    <a:lstStyle/>
                    <a:p>
                      <a:pPr marL="0" marR="0" algn="ctr" defTabSz="914400" rtl="0" eaLnBrk="1" latinLnBrk="0" hangingPunct="1">
                        <a:lnSpc>
                          <a:spcPct val="115000"/>
                        </a:lnSpc>
                        <a:spcBef>
                          <a:spcPts val="0"/>
                        </a:spcBef>
                        <a:spcAft>
                          <a:spcPts val="1000"/>
                        </a:spcAft>
                      </a:pPr>
                      <a:r>
                        <a:rPr lang="ar-SA" sz="1200" b="0" kern="1200" dirty="0">
                          <a:solidFill>
                            <a:schemeClr val="tx1"/>
                          </a:solidFill>
                          <a:latin typeface="GE SS Two Light" panose="020A0503020102020204" pitchFamily="18" charset="-78"/>
                          <a:ea typeface="GE SS Two Light" panose="020A0503020102020204" pitchFamily="18" charset="-78"/>
                          <a:cs typeface="GE SS Two Light" panose="020A0503020102020204" pitchFamily="18" charset="-78"/>
                        </a:rPr>
                        <a:t>قيم تقدمك، وسجل ملاحظاتك</a:t>
                      </a:r>
                      <a:endParaRPr lang="en-US" sz="1200" b="0" kern="1200" dirty="0">
                        <a:solidFill>
                          <a:schemeClr val="tx1"/>
                        </a:solidFill>
                        <a:latin typeface="GE SS Two Light" panose="020A0503020102020204" pitchFamily="18" charset="-78"/>
                        <a:ea typeface="GE SS Two Light" panose="020A0503020102020204" pitchFamily="18" charset="-78"/>
                        <a:cs typeface="GE SS Two Light" panose="020A0503020102020204" pitchFamily="18" charset="-78"/>
                      </a:endParaRPr>
                    </a:p>
                  </a:txBody>
                  <a:tcPr marL="0" marR="0" marT="0" marB="0" anchor="ctr">
                    <a:lnB w="12700" cap="flat" cmpd="sng" algn="ctr">
                      <a:solidFill>
                        <a:schemeClr val="tx1"/>
                      </a:solidFill>
                      <a:prstDash val="solid"/>
                      <a:round/>
                      <a:headEnd type="none" w="med" len="med"/>
                      <a:tailEnd type="none" w="med" len="med"/>
                    </a:lnB>
                    <a:solidFill>
                      <a:schemeClr val="tx1">
                        <a:lumMod val="10000"/>
                        <a:lumOff val="90000"/>
                      </a:schemeClr>
                    </a:solidFill>
                  </a:tcPr>
                </a:tc>
                <a:tc>
                  <a:txBody>
                    <a:bodyPr/>
                    <a:lstStyle/>
                    <a:p>
                      <a:pPr marL="0" marR="0" algn="ctr" defTabSz="914400" rtl="0" eaLnBrk="1" latinLnBrk="0" hangingPunct="1">
                        <a:lnSpc>
                          <a:spcPct val="115000"/>
                        </a:lnSpc>
                        <a:spcBef>
                          <a:spcPts val="0"/>
                        </a:spcBef>
                        <a:spcAft>
                          <a:spcPts val="1000"/>
                        </a:spcAft>
                      </a:pPr>
                      <a:r>
                        <a:rPr lang="ar-SA" sz="1200" b="0" kern="1200" dirty="0">
                          <a:solidFill>
                            <a:schemeClr val="tx1"/>
                          </a:solidFill>
                          <a:latin typeface="GE SS Two Light" panose="020A0503020102020204" pitchFamily="18" charset="-78"/>
                          <a:ea typeface="GE SS Two Light" panose="020A0503020102020204" pitchFamily="18" charset="-78"/>
                          <a:cs typeface="GE SS Two Light" panose="020A0503020102020204" pitchFamily="18" charset="-78"/>
                        </a:rPr>
                        <a:t>حدد نهاية تنفيذ كل مهمة</a:t>
                      </a:r>
                      <a:endParaRPr lang="en-US" sz="1200" b="0" kern="1200" dirty="0">
                        <a:solidFill>
                          <a:schemeClr val="tx1"/>
                        </a:solidFill>
                        <a:latin typeface="GE SS Two Light" panose="020A0503020102020204" pitchFamily="18" charset="-78"/>
                        <a:ea typeface="GE SS Two Light" panose="020A0503020102020204" pitchFamily="18" charset="-78"/>
                        <a:cs typeface="GE SS Two Light" panose="020A0503020102020204" pitchFamily="18" charset="-78"/>
                      </a:endParaRPr>
                    </a:p>
                  </a:txBody>
                  <a:tcPr marL="0" marR="0" marT="0" marB="0" anchor="ctr">
                    <a:lnB w="12700" cap="flat" cmpd="sng" algn="ctr">
                      <a:solidFill>
                        <a:schemeClr val="tx1"/>
                      </a:solidFill>
                      <a:prstDash val="solid"/>
                      <a:round/>
                      <a:headEnd type="none" w="med" len="med"/>
                      <a:tailEnd type="none" w="med" len="med"/>
                    </a:lnB>
                    <a:solidFill>
                      <a:schemeClr val="tx1">
                        <a:lumMod val="10000"/>
                        <a:lumOff val="90000"/>
                      </a:schemeClr>
                    </a:solidFill>
                  </a:tcPr>
                </a:tc>
                <a:tc>
                  <a:txBody>
                    <a:bodyPr/>
                    <a:lstStyle/>
                    <a:p>
                      <a:pPr marL="0" marR="0" algn="ctr" defTabSz="914400" rtl="0" eaLnBrk="1" latinLnBrk="0" hangingPunct="1">
                        <a:lnSpc>
                          <a:spcPct val="115000"/>
                        </a:lnSpc>
                        <a:spcBef>
                          <a:spcPts val="0"/>
                        </a:spcBef>
                        <a:spcAft>
                          <a:spcPts val="1000"/>
                        </a:spcAft>
                      </a:pPr>
                      <a:r>
                        <a:rPr lang="ar-SA" sz="1200" b="0" kern="1200" dirty="0">
                          <a:solidFill>
                            <a:schemeClr val="tx1"/>
                          </a:solidFill>
                          <a:latin typeface="GE SS Two Light" panose="020A0503020102020204" pitchFamily="18" charset="-78"/>
                          <a:ea typeface="GE SS Two Light" panose="020A0503020102020204" pitchFamily="18" charset="-78"/>
                          <a:cs typeface="GE SS Two Light" panose="020A0503020102020204" pitchFamily="18" charset="-78"/>
                        </a:rPr>
                        <a:t>حدد بداية تنفيذ كل مهمة</a:t>
                      </a:r>
                      <a:endParaRPr lang="en-US" sz="1200" b="0" kern="1200" dirty="0">
                        <a:solidFill>
                          <a:schemeClr val="tx1"/>
                        </a:solidFill>
                        <a:latin typeface="GE SS Two Light" panose="020A0503020102020204" pitchFamily="18" charset="-78"/>
                        <a:ea typeface="GE SS Two Light" panose="020A0503020102020204" pitchFamily="18" charset="-78"/>
                        <a:cs typeface="GE SS Two Light" panose="020A0503020102020204" pitchFamily="18" charset="-78"/>
                      </a:endParaRPr>
                    </a:p>
                  </a:txBody>
                  <a:tcPr marL="69314" marR="69314" marT="34657" marB="34657" anchor="ctr">
                    <a:lnB w="12700" cap="flat" cmpd="sng" algn="ctr">
                      <a:solidFill>
                        <a:schemeClr val="tx1"/>
                      </a:solidFill>
                      <a:prstDash val="solid"/>
                      <a:round/>
                      <a:headEnd type="none" w="med" len="med"/>
                      <a:tailEnd type="none" w="med" len="med"/>
                    </a:lnB>
                    <a:solidFill>
                      <a:schemeClr val="tx1">
                        <a:lumMod val="10000"/>
                        <a:lumOff val="90000"/>
                      </a:schemeClr>
                    </a:solidFill>
                  </a:tcPr>
                </a:tc>
                <a:tc>
                  <a:txBody>
                    <a:bodyPr/>
                    <a:lstStyle/>
                    <a:p>
                      <a:pPr marL="0" marR="0" algn="ctr" defTabSz="914400" rtl="0" eaLnBrk="1" latinLnBrk="0" hangingPunct="1">
                        <a:lnSpc>
                          <a:spcPct val="115000"/>
                        </a:lnSpc>
                        <a:spcBef>
                          <a:spcPts val="0"/>
                        </a:spcBef>
                        <a:spcAft>
                          <a:spcPts val="1000"/>
                        </a:spcAft>
                      </a:pPr>
                      <a:r>
                        <a:rPr lang="ar-SA" sz="1200" b="0" kern="1200" dirty="0">
                          <a:solidFill>
                            <a:schemeClr val="tx1"/>
                          </a:solidFill>
                          <a:latin typeface="GE SS Two Light" panose="020A0503020102020204" pitchFamily="18" charset="-78"/>
                          <a:ea typeface="GE SS Two Light" panose="020A0503020102020204" pitchFamily="18" charset="-78"/>
                          <a:cs typeface="GE SS Two Light" panose="020A0503020102020204" pitchFamily="18" charset="-78"/>
                        </a:rPr>
                        <a:t>ماهي المعارف والمهارات والاتجاهات التي تريد  اكتسابها للوصول إلى أهدافك</a:t>
                      </a:r>
                      <a:endParaRPr lang="en-US" sz="1200" b="0" kern="1200" dirty="0">
                        <a:solidFill>
                          <a:schemeClr val="tx1"/>
                        </a:solidFill>
                        <a:latin typeface="GE SS Two Light" panose="020A0503020102020204" pitchFamily="18" charset="-78"/>
                        <a:ea typeface="GE SS Two Light" panose="020A0503020102020204" pitchFamily="18" charset="-78"/>
                        <a:cs typeface="GE SS Two Light" panose="020A0503020102020204" pitchFamily="18" charset="-78"/>
                      </a:endParaRPr>
                    </a:p>
                  </a:txBody>
                  <a:tcPr marL="69314" marR="69314" marT="34657" marB="34657" anchor="ctr">
                    <a:lnB w="12700" cap="flat" cmpd="sng" algn="ctr">
                      <a:solidFill>
                        <a:schemeClr val="tx1"/>
                      </a:solidFill>
                      <a:prstDash val="solid"/>
                      <a:round/>
                      <a:headEnd type="none" w="med" len="med"/>
                      <a:tailEnd type="none" w="med" len="med"/>
                    </a:lnB>
                    <a:solidFill>
                      <a:schemeClr val="tx1">
                        <a:lumMod val="10000"/>
                        <a:lumOff val="90000"/>
                      </a:schemeClr>
                    </a:solidFill>
                  </a:tcPr>
                </a:tc>
                <a:tc>
                  <a:txBody>
                    <a:bodyPr/>
                    <a:lstStyle/>
                    <a:p>
                      <a:pPr marL="0" marR="0" algn="ctr" defTabSz="914400" rtl="0" eaLnBrk="1" latinLnBrk="0" hangingPunct="1">
                        <a:lnSpc>
                          <a:spcPct val="115000"/>
                        </a:lnSpc>
                        <a:spcBef>
                          <a:spcPts val="0"/>
                        </a:spcBef>
                        <a:spcAft>
                          <a:spcPts val="1000"/>
                        </a:spcAft>
                      </a:pPr>
                      <a:r>
                        <a:rPr lang="ar-SA" sz="1200" b="0" kern="1200" dirty="0">
                          <a:solidFill>
                            <a:schemeClr val="tx1"/>
                          </a:solidFill>
                          <a:latin typeface="GE SS Two Light" panose="020A0503020102020204" pitchFamily="18" charset="-78"/>
                          <a:ea typeface="GE SS Two Light" panose="020A0503020102020204" pitchFamily="18" charset="-78"/>
                          <a:cs typeface="GE SS Two Light" panose="020A0503020102020204" pitchFamily="18" charset="-78"/>
                        </a:rPr>
                        <a:t>الهدف الاستراتيجي الذي تأمل تحقيقه</a:t>
                      </a:r>
                      <a:endParaRPr lang="en-US" sz="1200" b="0" kern="1200" dirty="0">
                        <a:solidFill>
                          <a:schemeClr val="tx1"/>
                        </a:solidFill>
                        <a:latin typeface="GE SS Two Light" panose="020A0503020102020204" pitchFamily="18" charset="-78"/>
                        <a:ea typeface="GE SS Two Light" panose="020A0503020102020204" pitchFamily="18" charset="-78"/>
                        <a:cs typeface="GE SS Two Light" panose="020A0503020102020204" pitchFamily="18" charset="-78"/>
                      </a:endParaRPr>
                    </a:p>
                  </a:txBody>
                  <a:tcPr marL="0" marR="0" marT="0" marB="0" anchor="ctr">
                    <a:lnB w="12700" cap="flat" cmpd="sng" algn="ctr">
                      <a:solidFill>
                        <a:schemeClr val="tx1"/>
                      </a:solidFill>
                      <a:prstDash val="solid"/>
                      <a:round/>
                      <a:headEnd type="none" w="med" len="med"/>
                      <a:tailEnd type="none" w="med" len="med"/>
                    </a:lnB>
                    <a:solidFill>
                      <a:schemeClr val="tx1">
                        <a:lumMod val="10000"/>
                        <a:lumOff val="90000"/>
                      </a:schemeClr>
                    </a:solidFill>
                  </a:tcPr>
                </a:tc>
                <a:extLst>
                  <a:ext uri="{0D108BD9-81ED-4DB2-BD59-A6C34878D82A}">
                    <a16:rowId xmlns:a16="http://schemas.microsoft.com/office/drawing/2014/main" val="266484983"/>
                  </a:ext>
                </a:extLst>
              </a:tr>
              <a:tr h="610038">
                <a:tc>
                  <a:txBody>
                    <a:bodyPr/>
                    <a:lstStyle/>
                    <a:p>
                      <a:pPr marL="0" marR="0" algn="ctr" defTabSz="914400" rtl="1" eaLnBrk="1" latinLnBrk="0" hangingPunct="1">
                        <a:lnSpc>
                          <a:spcPct val="100000"/>
                        </a:lnSpc>
                        <a:spcBef>
                          <a:spcPts val="0"/>
                        </a:spcBef>
                        <a:spcAft>
                          <a:spcPts val="1000"/>
                        </a:spcAft>
                      </a:pPr>
                      <a:endParaRPr lang="ar-SA" sz="1400" b="0" kern="1200" dirty="0">
                        <a:solidFill>
                          <a:schemeClr val="tx1"/>
                        </a:solidFill>
                        <a:latin typeface="GE SS Two Light" panose="020A0503020102020204" pitchFamily="18" charset="-78"/>
                        <a:ea typeface="GE SS Two Light" panose="020A0503020102020204" pitchFamily="18" charset="-78"/>
                        <a:cs typeface="GE SS Two Light" panose="020A0503020102020204" pitchFamily="18" charset="-7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defTabSz="914400" rtl="1" eaLnBrk="1" latinLnBrk="0" hangingPunct="1">
                        <a:lnSpc>
                          <a:spcPct val="115000"/>
                        </a:lnSpc>
                        <a:spcBef>
                          <a:spcPts val="0"/>
                        </a:spcBef>
                        <a:spcAft>
                          <a:spcPts val="1000"/>
                        </a:spcAft>
                      </a:pPr>
                      <a:r>
                        <a:rPr lang="ar-SA" dirty="0" smtClean="0"/>
                        <a:t>31 مايو </a:t>
                      </a:r>
                      <a:endParaRPr lang="en-US" sz="1400" b="0" kern="1200" dirty="0">
                        <a:solidFill>
                          <a:schemeClr val="tx1"/>
                        </a:solidFill>
                        <a:latin typeface="GE SS Two Light" panose="020A0503020102020204" pitchFamily="18" charset="-78"/>
                        <a:ea typeface="GE SS Two Light" panose="020A0503020102020204" pitchFamily="18" charset="-78"/>
                        <a:cs typeface="GE SS Two Light" panose="020A0503020102020204" pitchFamily="18" charset="-7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4400" rtl="1" eaLnBrk="1" fontAlgn="auto" latinLnBrk="0" hangingPunct="1">
                        <a:lnSpc>
                          <a:spcPct val="115000"/>
                        </a:lnSpc>
                        <a:spcBef>
                          <a:spcPts val="0"/>
                        </a:spcBef>
                        <a:spcAft>
                          <a:spcPts val="1000"/>
                        </a:spcAft>
                        <a:buClrTx/>
                        <a:buSzTx/>
                        <a:buFontTx/>
                        <a:buNone/>
                        <a:tabLst/>
                        <a:defRPr/>
                      </a:pPr>
                      <a:r>
                        <a:rPr lang="ar-SA" dirty="0" smtClean="0"/>
                        <a:t>1 مارس </a:t>
                      </a:r>
                      <a:endParaRPr lang="en-US" sz="1400" b="0" kern="1200" dirty="0">
                        <a:solidFill>
                          <a:schemeClr val="tx1"/>
                        </a:solidFill>
                        <a:latin typeface="GE SS Two Light" panose="020A0503020102020204" pitchFamily="18" charset="-78"/>
                        <a:ea typeface="GE SS Two Light" panose="020A0503020102020204" pitchFamily="18" charset="-78"/>
                        <a:cs typeface="GE SS Two Light" panose="020A0503020102020204" pitchFamily="18" charset="-78"/>
                      </a:endParaRPr>
                    </a:p>
                  </a:txBody>
                  <a:tcPr marL="74983" marR="74983" marT="37491" marB="3749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4400" rtl="1" eaLnBrk="1" fontAlgn="auto" latinLnBrk="0" hangingPunct="1">
                        <a:lnSpc>
                          <a:spcPct val="115000"/>
                        </a:lnSpc>
                        <a:spcBef>
                          <a:spcPts val="0"/>
                        </a:spcBef>
                        <a:spcAft>
                          <a:spcPts val="1000"/>
                        </a:spcAft>
                        <a:buClrTx/>
                        <a:buSzTx/>
                        <a:buFontTx/>
                        <a:buNone/>
                        <a:tabLst/>
                        <a:defRPr/>
                      </a:pPr>
                      <a:r>
                        <a:rPr lang="ar-SA" dirty="0" smtClean="0"/>
                        <a:t>فن إدارة الوقت والتخطيط 31 مايو </a:t>
                      </a:r>
                      <a:endParaRPr lang="en-US" sz="1400" b="1" kern="1200" dirty="0">
                        <a:solidFill>
                          <a:schemeClr val="tx1"/>
                        </a:solidFill>
                        <a:latin typeface="GE SS Two Light" panose="020A0503020102020204" pitchFamily="18" charset="-78"/>
                        <a:ea typeface="GE SS Two Light" panose="020A0503020102020204" pitchFamily="18" charset="-78"/>
                        <a:cs typeface="GE SS Two Light" panose="020A0503020102020204" pitchFamily="18" charset="-78"/>
                      </a:endParaRPr>
                    </a:p>
                  </a:txBody>
                  <a:tcPr marL="74983" marR="74983" marT="37491" marB="3749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rowSpan="5">
                  <a:txBody>
                    <a:bodyPr/>
                    <a:lstStyle/>
                    <a:p>
                      <a:pPr marL="0" marR="0" algn="ctr" defTabSz="914400" rtl="1" eaLnBrk="1" latinLnBrk="0" hangingPunct="1">
                        <a:lnSpc>
                          <a:spcPct val="115000"/>
                        </a:lnSpc>
                        <a:spcBef>
                          <a:spcPts val="0"/>
                        </a:spcBef>
                        <a:spcAft>
                          <a:spcPts val="1000"/>
                        </a:spcAft>
                      </a:pPr>
                      <a:r>
                        <a:rPr lang="ar-SA" sz="1400" dirty="0" smtClean="0"/>
                        <a:t>تحسين </a:t>
                      </a:r>
                      <a:r>
                        <a:rPr lang="ar-SA" sz="1400" dirty="0" err="1" smtClean="0"/>
                        <a:t>اإلنتاجية</a:t>
                      </a:r>
                      <a:r>
                        <a:rPr lang="ar-SA" sz="1400" dirty="0" smtClean="0"/>
                        <a:t> مما سيساهم في تحقيق </a:t>
                      </a:r>
                      <a:r>
                        <a:rPr lang="ar-SA" sz="1400" dirty="0" err="1" smtClean="0"/>
                        <a:t>األهداف</a:t>
                      </a:r>
                      <a:r>
                        <a:rPr lang="ar-SA" sz="1400" dirty="0" smtClean="0"/>
                        <a:t> السنوية للفريق وتعزيز فرص الترقية</a:t>
                      </a:r>
                      <a:endParaRPr lang="ar-SA" sz="1400" b="0" kern="1200" dirty="0">
                        <a:solidFill>
                          <a:schemeClr val="tx1"/>
                        </a:solidFill>
                        <a:latin typeface="GE SS Two Light" panose="020A0503020102020204" pitchFamily="18" charset="-78"/>
                        <a:ea typeface="GE SS Two Light" panose="020A0503020102020204" pitchFamily="18" charset="-78"/>
                        <a:cs typeface="GE SS Two Light" panose="020A0503020102020204" pitchFamily="18" charset="-7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700455120"/>
                  </a:ext>
                </a:extLst>
              </a:tr>
              <a:tr h="610038">
                <a:tc>
                  <a:txBody>
                    <a:bodyPr/>
                    <a:lstStyle/>
                    <a:p>
                      <a:pPr marL="0" marR="0" algn="ctr" defTabSz="914400" rtl="1" eaLnBrk="1" latinLnBrk="0" hangingPunct="1">
                        <a:lnSpc>
                          <a:spcPct val="115000"/>
                        </a:lnSpc>
                        <a:spcBef>
                          <a:spcPts val="0"/>
                        </a:spcBef>
                        <a:spcAft>
                          <a:spcPts val="1000"/>
                        </a:spcAft>
                      </a:pPr>
                      <a:endParaRPr lang="en-US" sz="1400" b="0" kern="1200" dirty="0">
                        <a:solidFill>
                          <a:schemeClr val="tx1"/>
                        </a:solidFill>
                        <a:latin typeface="GE SS Two Light" panose="020A0503020102020204" pitchFamily="18" charset="-78"/>
                        <a:ea typeface="GE SS Two Light" panose="020A0503020102020204" pitchFamily="18" charset="-78"/>
                        <a:cs typeface="GE SS Two Light" panose="020A0503020102020204" pitchFamily="18" charset="-7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r" defTabSz="914400" rtl="1" eaLnBrk="1" latinLnBrk="0" hangingPunct="1">
                        <a:lnSpc>
                          <a:spcPct val="115000"/>
                        </a:lnSpc>
                        <a:spcBef>
                          <a:spcPts val="0"/>
                        </a:spcBef>
                        <a:spcAft>
                          <a:spcPts val="1000"/>
                        </a:spcAft>
                      </a:pPr>
                      <a:endParaRPr lang="en-US" sz="1400" b="0" kern="1200" dirty="0">
                        <a:solidFill>
                          <a:schemeClr val="tx1"/>
                        </a:solidFill>
                        <a:latin typeface="GE SS Two Light" panose="020A0503020102020204" pitchFamily="18" charset="-78"/>
                        <a:ea typeface="GE SS Two Light" panose="020A0503020102020204" pitchFamily="18" charset="-78"/>
                        <a:cs typeface="GE SS Two Light" panose="020A0503020102020204" pitchFamily="18" charset="-7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4400" rtl="1" eaLnBrk="1" fontAlgn="auto" latinLnBrk="0" hangingPunct="1">
                        <a:lnSpc>
                          <a:spcPct val="115000"/>
                        </a:lnSpc>
                        <a:spcBef>
                          <a:spcPts val="0"/>
                        </a:spcBef>
                        <a:spcAft>
                          <a:spcPts val="1000"/>
                        </a:spcAft>
                        <a:buClrTx/>
                        <a:buSzTx/>
                        <a:buFontTx/>
                        <a:buNone/>
                        <a:tabLst/>
                        <a:defRPr/>
                      </a:pPr>
                      <a:endParaRPr lang="en-US" sz="1400" b="0" kern="1200" dirty="0">
                        <a:solidFill>
                          <a:schemeClr val="tx1"/>
                        </a:solidFill>
                        <a:latin typeface="GE SS Two Light" panose="020A0503020102020204" pitchFamily="18" charset="-78"/>
                        <a:ea typeface="GE SS Two Light" panose="020A0503020102020204" pitchFamily="18" charset="-78"/>
                        <a:cs typeface="GE SS Two Light" panose="020A0503020102020204" pitchFamily="18" charset="-78"/>
                      </a:endParaRPr>
                    </a:p>
                  </a:txBody>
                  <a:tcPr marL="74983" marR="74983" marT="37491" marB="3749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defTabSz="914400" rtl="1" eaLnBrk="1" latinLnBrk="0" hangingPunct="1">
                        <a:lnSpc>
                          <a:spcPct val="115000"/>
                        </a:lnSpc>
                        <a:spcBef>
                          <a:spcPts val="0"/>
                        </a:spcBef>
                        <a:spcAft>
                          <a:spcPts val="1000"/>
                        </a:spcAft>
                      </a:pPr>
                      <a:endParaRPr lang="en-US" sz="1400" b="1" kern="1200" dirty="0">
                        <a:solidFill>
                          <a:schemeClr val="tx1"/>
                        </a:solidFill>
                        <a:latin typeface="GE SS Two Light" panose="020A0503020102020204" pitchFamily="18" charset="-78"/>
                        <a:ea typeface="GE SS Two Light" panose="020A0503020102020204" pitchFamily="18" charset="-78"/>
                        <a:cs typeface="GE SS Two Light" panose="020A0503020102020204" pitchFamily="18" charset="-78"/>
                      </a:endParaRPr>
                    </a:p>
                  </a:txBody>
                  <a:tcPr marL="74983" marR="74983" marT="37491" marB="3749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marL="0" marR="0" lvl="0" indent="0" algn="ctr" defTabSz="914400" rtl="1" eaLnBrk="1" fontAlgn="auto" latinLnBrk="0" hangingPunct="1">
                        <a:lnSpc>
                          <a:spcPct val="115000"/>
                        </a:lnSpc>
                        <a:spcBef>
                          <a:spcPts val="0"/>
                        </a:spcBef>
                        <a:spcAft>
                          <a:spcPts val="1000"/>
                        </a:spcAft>
                        <a:buClrTx/>
                        <a:buSzTx/>
                        <a:buFontTx/>
                        <a:buNone/>
                        <a:tabLst/>
                        <a:defRPr/>
                      </a:pPr>
                      <a:endParaRPr lang="ar-SA" sz="1400" b="0" kern="1200" dirty="0">
                        <a:solidFill>
                          <a:schemeClr val="tx1"/>
                        </a:solidFill>
                        <a:latin typeface="Janna LT" pitchFamily="2" charset="-78"/>
                        <a:ea typeface="+mn-ea"/>
                        <a:cs typeface="Janna LT" pitchFamily="2" charset="-78"/>
                      </a:endParaRPr>
                    </a:p>
                  </a:txBody>
                  <a:tcPr marL="0" marR="0" marT="0" marB="0" anchor="ctr">
                    <a:solidFill>
                      <a:schemeClr val="bg1">
                        <a:lumMod val="95000"/>
                      </a:schemeClr>
                    </a:solidFill>
                  </a:tcPr>
                </a:tc>
                <a:extLst>
                  <a:ext uri="{0D108BD9-81ED-4DB2-BD59-A6C34878D82A}">
                    <a16:rowId xmlns:a16="http://schemas.microsoft.com/office/drawing/2014/main" val="3751390492"/>
                  </a:ext>
                </a:extLst>
              </a:tr>
              <a:tr h="610038">
                <a:tc>
                  <a:txBody>
                    <a:bodyPr/>
                    <a:lstStyle/>
                    <a:p>
                      <a:pPr marL="0" marR="0" lvl="0" indent="0" algn="ctr" defTabSz="914400" rtl="1" eaLnBrk="1" fontAlgn="auto" latinLnBrk="0" hangingPunct="1">
                        <a:lnSpc>
                          <a:spcPct val="115000"/>
                        </a:lnSpc>
                        <a:spcBef>
                          <a:spcPts val="0"/>
                        </a:spcBef>
                        <a:spcAft>
                          <a:spcPts val="1000"/>
                        </a:spcAft>
                        <a:buClrTx/>
                        <a:buSzTx/>
                        <a:buFontTx/>
                        <a:buNone/>
                        <a:tabLst/>
                        <a:defRPr/>
                      </a:pPr>
                      <a:endParaRPr lang="en-US" sz="1400" b="0" kern="1200" dirty="0">
                        <a:solidFill>
                          <a:schemeClr val="tx1"/>
                        </a:solidFill>
                        <a:latin typeface="GE SS Two Light" panose="020A0503020102020204" pitchFamily="18" charset="-78"/>
                        <a:ea typeface="GE SS Two Light" panose="020A0503020102020204" pitchFamily="18" charset="-78"/>
                        <a:cs typeface="GE SS Two Light" panose="020A0503020102020204" pitchFamily="18" charset="-7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4400" rtl="1" eaLnBrk="1" fontAlgn="auto" latinLnBrk="0" hangingPunct="1">
                        <a:lnSpc>
                          <a:spcPct val="115000"/>
                        </a:lnSpc>
                        <a:spcBef>
                          <a:spcPts val="0"/>
                        </a:spcBef>
                        <a:spcAft>
                          <a:spcPts val="1000"/>
                        </a:spcAft>
                        <a:buClrTx/>
                        <a:buSzTx/>
                        <a:buFontTx/>
                        <a:buNone/>
                        <a:tabLst/>
                        <a:defRPr/>
                      </a:pPr>
                      <a:endParaRPr lang="en-US" sz="1400" b="0" kern="1200" dirty="0">
                        <a:solidFill>
                          <a:schemeClr val="tx1"/>
                        </a:solidFill>
                        <a:latin typeface="GE SS Two Light" panose="020A0503020102020204" pitchFamily="18" charset="-78"/>
                        <a:ea typeface="GE SS Two Light" panose="020A0503020102020204" pitchFamily="18" charset="-78"/>
                        <a:cs typeface="GE SS Two Light" panose="020A0503020102020204" pitchFamily="18" charset="-7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4400" rtl="1" eaLnBrk="1" fontAlgn="auto" latinLnBrk="0" hangingPunct="1">
                        <a:lnSpc>
                          <a:spcPct val="115000"/>
                        </a:lnSpc>
                        <a:spcBef>
                          <a:spcPts val="0"/>
                        </a:spcBef>
                        <a:spcAft>
                          <a:spcPts val="1000"/>
                        </a:spcAft>
                        <a:buClrTx/>
                        <a:buSzTx/>
                        <a:buFontTx/>
                        <a:buNone/>
                        <a:tabLst/>
                        <a:defRPr/>
                      </a:pPr>
                      <a:endParaRPr lang="en-US" sz="1400" b="0" kern="1200" dirty="0">
                        <a:solidFill>
                          <a:schemeClr val="tx1"/>
                        </a:solidFill>
                        <a:latin typeface="GE SS Two Light" panose="020A0503020102020204" pitchFamily="18" charset="-78"/>
                        <a:ea typeface="GE SS Two Light" panose="020A0503020102020204" pitchFamily="18" charset="-78"/>
                        <a:cs typeface="GE SS Two Light" panose="020A0503020102020204" pitchFamily="18" charset="-78"/>
                      </a:endParaRPr>
                    </a:p>
                  </a:txBody>
                  <a:tcPr marL="69314" marR="69314" marT="34657" marB="34657"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defTabSz="914400" rtl="1" eaLnBrk="1" latinLnBrk="0" hangingPunct="1">
                        <a:lnSpc>
                          <a:spcPct val="115000"/>
                        </a:lnSpc>
                        <a:spcBef>
                          <a:spcPts val="0"/>
                        </a:spcBef>
                        <a:spcAft>
                          <a:spcPts val="1000"/>
                        </a:spcAft>
                      </a:pPr>
                      <a:endParaRPr lang="ar-SA" sz="1400" b="1" kern="1200" dirty="0">
                        <a:solidFill>
                          <a:schemeClr val="tx1"/>
                        </a:solidFill>
                        <a:latin typeface="GE SS Two Light" panose="020A0503020102020204" pitchFamily="18" charset="-78"/>
                        <a:ea typeface="GE SS Two Light" panose="020A0503020102020204" pitchFamily="18" charset="-78"/>
                        <a:cs typeface="GE SS Two Light" panose="020A0503020102020204" pitchFamily="18" charset="-78"/>
                      </a:endParaRPr>
                    </a:p>
                  </a:txBody>
                  <a:tcPr marL="69314" marR="69314" marT="34657" marB="34657"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marL="0" marR="0" lvl="0" indent="0" algn="ctr" defTabSz="914400" rtl="1" eaLnBrk="1" fontAlgn="auto" latinLnBrk="0" hangingPunct="1">
                        <a:lnSpc>
                          <a:spcPct val="115000"/>
                        </a:lnSpc>
                        <a:spcBef>
                          <a:spcPts val="0"/>
                        </a:spcBef>
                        <a:spcAft>
                          <a:spcPts val="1000"/>
                        </a:spcAft>
                        <a:buClrTx/>
                        <a:buSzTx/>
                        <a:buFontTx/>
                        <a:buNone/>
                        <a:tabLst/>
                        <a:defRPr/>
                      </a:pPr>
                      <a:endParaRPr lang="en-US" sz="1400" b="0" kern="1200" dirty="0">
                        <a:solidFill>
                          <a:schemeClr val="tx1"/>
                        </a:solidFill>
                        <a:latin typeface="Janna LT" pitchFamily="2" charset="-78"/>
                        <a:ea typeface="+mn-ea"/>
                        <a:cs typeface="Janna LT" pitchFamily="2" charset="-78"/>
                      </a:endParaRPr>
                    </a:p>
                  </a:txBody>
                  <a:tcPr marL="0" marR="0" marT="0" marB="0" anchor="ctr">
                    <a:solidFill>
                      <a:schemeClr val="bg1">
                        <a:lumMod val="95000"/>
                      </a:schemeClr>
                    </a:solidFill>
                  </a:tcPr>
                </a:tc>
                <a:extLst>
                  <a:ext uri="{0D108BD9-81ED-4DB2-BD59-A6C34878D82A}">
                    <a16:rowId xmlns:a16="http://schemas.microsoft.com/office/drawing/2014/main" val="1723716566"/>
                  </a:ext>
                </a:extLst>
              </a:tr>
              <a:tr h="610038">
                <a:tc>
                  <a:txBody>
                    <a:bodyPr/>
                    <a:lstStyle/>
                    <a:p>
                      <a:pPr marL="0" marR="0" lvl="0" indent="0" algn="ctr" defTabSz="914400" rtl="1" eaLnBrk="1" fontAlgn="auto" latinLnBrk="0" hangingPunct="1">
                        <a:lnSpc>
                          <a:spcPct val="115000"/>
                        </a:lnSpc>
                        <a:spcBef>
                          <a:spcPts val="0"/>
                        </a:spcBef>
                        <a:spcAft>
                          <a:spcPts val="1000"/>
                        </a:spcAft>
                        <a:buClrTx/>
                        <a:buSzTx/>
                        <a:buFontTx/>
                        <a:buNone/>
                        <a:tabLst/>
                        <a:defRPr/>
                      </a:pPr>
                      <a:endParaRPr lang="en-US" sz="1400" b="0" kern="1200" dirty="0">
                        <a:solidFill>
                          <a:schemeClr val="tx1"/>
                        </a:solidFill>
                        <a:latin typeface="GE SS Two Light" panose="020A0503020102020204" pitchFamily="18" charset="-78"/>
                        <a:ea typeface="GE SS Two Light" panose="020A0503020102020204" pitchFamily="18" charset="-78"/>
                        <a:cs typeface="GE SS Two Light" panose="020A0503020102020204" pitchFamily="18" charset="-7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4400" rtl="1" eaLnBrk="1" fontAlgn="auto" latinLnBrk="0" hangingPunct="1">
                        <a:lnSpc>
                          <a:spcPct val="115000"/>
                        </a:lnSpc>
                        <a:spcBef>
                          <a:spcPts val="0"/>
                        </a:spcBef>
                        <a:spcAft>
                          <a:spcPts val="1000"/>
                        </a:spcAft>
                        <a:buClrTx/>
                        <a:buSzTx/>
                        <a:buFontTx/>
                        <a:buNone/>
                        <a:tabLst/>
                        <a:defRPr/>
                      </a:pPr>
                      <a:endParaRPr lang="en-US" sz="1400" b="0" kern="1200" dirty="0">
                        <a:solidFill>
                          <a:schemeClr val="tx1"/>
                        </a:solidFill>
                        <a:latin typeface="GE SS Two Light" panose="020A0503020102020204" pitchFamily="18" charset="-78"/>
                        <a:ea typeface="GE SS Two Light" panose="020A0503020102020204" pitchFamily="18" charset="-78"/>
                        <a:cs typeface="GE SS Two Light" panose="020A0503020102020204" pitchFamily="18" charset="-7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4400" rtl="1" eaLnBrk="1" fontAlgn="auto" latinLnBrk="0" hangingPunct="1">
                        <a:lnSpc>
                          <a:spcPct val="115000"/>
                        </a:lnSpc>
                        <a:spcBef>
                          <a:spcPts val="0"/>
                        </a:spcBef>
                        <a:spcAft>
                          <a:spcPts val="1000"/>
                        </a:spcAft>
                        <a:buClrTx/>
                        <a:buSzTx/>
                        <a:buFontTx/>
                        <a:buNone/>
                        <a:tabLst/>
                        <a:defRPr/>
                      </a:pPr>
                      <a:endParaRPr lang="en-US" sz="1400" b="0" kern="1200" dirty="0">
                        <a:solidFill>
                          <a:schemeClr val="tx1"/>
                        </a:solidFill>
                        <a:latin typeface="GE SS Two Light" panose="020A0503020102020204" pitchFamily="18" charset="-78"/>
                        <a:ea typeface="GE SS Two Light" panose="020A0503020102020204" pitchFamily="18" charset="-78"/>
                        <a:cs typeface="GE SS Two Light" panose="020A0503020102020204" pitchFamily="18" charset="-78"/>
                      </a:endParaRPr>
                    </a:p>
                  </a:txBody>
                  <a:tcPr marL="69314" marR="69314" marT="34657" marB="34657"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defTabSz="914400" rtl="1" eaLnBrk="1" latinLnBrk="0" hangingPunct="1">
                        <a:lnSpc>
                          <a:spcPct val="115000"/>
                        </a:lnSpc>
                        <a:spcBef>
                          <a:spcPts val="0"/>
                        </a:spcBef>
                        <a:spcAft>
                          <a:spcPts val="1000"/>
                        </a:spcAft>
                      </a:pPr>
                      <a:endParaRPr lang="ar-SA" sz="1400" b="1" kern="1200" dirty="0">
                        <a:solidFill>
                          <a:schemeClr val="tx1"/>
                        </a:solidFill>
                        <a:latin typeface="GE SS Two Light" panose="020A0503020102020204" pitchFamily="18" charset="-78"/>
                        <a:ea typeface="GE SS Two Light" panose="020A0503020102020204" pitchFamily="18" charset="-78"/>
                        <a:cs typeface="GE SS Two Light" panose="020A0503020102020204" pitchFamily="18" charset="-78"/>
                      </a:endParaRPr>
                    </a:p>
                  </a:txBody>
                  <a:tcPr marL="69314" marR="69314" marT="34657" marB="34657"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marL="0" marR="0" lvl="0" indent="0" algn="ctr" defTabSz="914400" rtl="1" eaLnBrk="1" fontAlgn="auto" latinLnBrk="0" hangingPunct="1">
                        <a:lnSpc>
                          <a:spcPct val="115000"/>
                        </a:lnSpc>
                        <a:spcBef>
                          <a:spcPts val="0"/>
                        </a:spcBef>
                        <a:spcAft>
                          <a:spcPts val="1000"/>
                        </a:spcAft>
                        <a:buClrTx/>
                        <a:buSzTx/>
                        <a:buFontTx/>
                        <a:buNone/>
                        <a:tabLst/>
                        <a:defRPr/>
                      </a:pPr>
                      <a:endParaRPr lang="en-US" sz="1400" b="0" kern="1200" dirty="0">
                        <a:solidFill>
                          <a:schemeClr val="tx1"/>
                        </a:solidFill>
                        <a:latin typeface="Janna LT" pitchFamily="2" charset="-78"/>
                        <a:ea typeface="+mn-ea"/>
                        <a:cs typeface="Janna LT" pitchFamily="2" charset="-78"/>
                      </a:endParaRPr>
                    </a:p>
                  </a:txBody>
                  <a:tcPr marL="0" marR="0" marT="0" marB="0" anchor="ctr">
                    <a:solidFill>
                      <a:schemeClr val="bg1">
                        <a:lumMod val="95000"/>
                      </a:schemeClr>
                    </a:solidFill>
                  </a:tcPr>
                </a:tc>
                <a:extLst>
                  <a:ext uri="{0D108BD9-81ED-4DB2-BD59-A6C34878D82A}">
                    <a16:rowId xmlns:a16="http://schemas.microsoft.com/office/drawing/2014/main" val="3697619380"/>
                  </a:ext>
                </a:extLst>
              </a:tr>
              <a:tr h="610038">
                <a:tc>
                  <a:txBody>
                    <a:bodyPr/>
                    <a:lstStyle/>
                    <a:p>
                      <a:pPr marL="0" marR="0" lvl="0" indent="0" algn="ctr" defTabSz="914400" rtl="1" eaLnBrk="1" fontAlgn="auto" latinLnBrk="0" hangingPunct="1">
                        <a:lnSpc>
                          <a:spcPct val="115000"/>
                        </a:lnSpc>
                        <a:spcBef>
                          <a:spcPts val="0"/>
                        </a:spcBef>
                        <a:spcAft>
                          <a:spcPts val="1000"/>
                        </a:spcAft>
                        <a:buClrTx/>
                        <a:buSzTx/>
                        <a:buFontTx/>
                        <a:buNone/>
                        <a:tabLst/>
                        <a:defRPr/>
                      </a:pPr>
                      <a:endParaRPr lang="en-US" sz="1400" b="0" kern="1200" dirty="0">
                        <a:solidFill>
                          <a:schemeClr val="tx1"/>
                        </a:solidFill>
                        <a:latin typeface="GE SS Two Light" panose="020A0503020102020204" pitchFamily="18" charset="-78"/>
                        <a:ea typeface="GE SS Two Light" panose="020A0503020102020204" pitchFamily="18" charset="-78"/>
                        <a:cs typeface="GE SS Two Light" panose="020A0503020102020204" pitchFamily="18" charset="-7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4400" rtl="1" eaLnBrk="1" fontAlgn="auto" latinLnBrk="0" hangingPunct="1">
                        <a:lnSpc>
                          <a:spcPct val="115000"/>
                        </a:lnSpc>
                        <a:spcBef>
                          <a:spcPts val="0"/>
                        </a:spcBef>
                        <a:spcAft>
                          <a:spcPts val="1000"/>
                        </a:spcAft>
                        <a:buClrTx/>
                        <a:buSzTx/>
                        <a:buFontTx/>
                        <a:buNone/>
                        <a:tabLst/>
                        <a:defRPr/>
                      </a:pPr>
                      <a:endParaRPr lang="en-US" sz="1400" b="0" kern="1200" dirty="0">
                        <a:solidFill>
                          <a:schemeClr val="tx1"/>
                        </a:solidFill>
                        <a:latin typeface="GE SS Two Light" panose="020A0503020102020204" pitchFamily="18" charset="-78"/>
                        <a:ea typeface="GE SS Two Light" panose="020A0503020102020204" pitchFamily="18" charset="-78"/>
                        <a:cs typeface="GE SS Two Light" panose="020A0503020102020204" pitchFamily="18" charset="-7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4400" rtl="1" eaLnBrk="1" fontAlgn="auto" latinLnBrk="0" hangingPunct="1">
                        <a:lnSpc>
                          <a:spcPct val="115000"/>
                        </a:lnSpc>
                        <a:spcBef>
                          <a:spcPts val="0"/>
                        </a:spcBef>
                        <a:spcAft>
                          <a:spcPts val="1000"/>
                        </a:spcAft>
                        <a:buClrTx/>
                        <a:buSzTx/>
                        <a:buFontTx/>
                        <a:buNone/>
                        <a:tabLst/>
                        <a:defRPr/>
                      </a:pPr>
                      <a:endParaRPr lang="en-US" sz="1400" b="0" kern="1200" dirty="0">
                        <a:solidFill>
                          <a:schemeClr val="tx1"/>
                        </a:solidFill>
                        <a:latin typeface="GE SS Two Light" panose="020A0503020102020204" pitchFamily="18" charset="-78"/>
                        <a:ea typeface="GE SS Two Light" panose="020A0503020102020204" pitchFamily="18" charset="-78"/>
                        <a:cs typeface="GE SS Two Light" panose="020A0503020102020204" pitchFamily="18" charset="-78"/>
                      </a:endParaRPr>
                    </a:p>
                  </a:txBody>
                  <a:tcPr marL="69314" marR="69314" marT="34657" marB="34657"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defTabSz="914400" rtl="1" eaLnBrk="1" latinLnBrk="0" hangingPunct="1">
                        <a:lnSpc>
                          <a:spcPct val="115000"/>
                        </a:lnSpc>
                        <a:spcBef>
                          <a:spcPts val="0"/>
                        </a:spcBef>
                        <a:spcAft>
                          <a:spcPts val="1000"/>
                        </a:spcAft>
                      </a:pPr>
                      <a:endParaRPr lang="ar-SA" sz="1400" b="1" kern="1200" dirty="0">
                        <a:solidFill>
                          <a:schemeClr val="tx1"/>
                        </a:solidFill>
                        <a:latin typeface="GE SS Two Light" panose="020A0503020102020204" pitchFamily="18" charset="-78"/>
                        <a:ea typeface="GE SS Two Light" panose="020A0503020102020204" pitchFamily="18" charset="-78"/>
                        <a:cs typeface="GE SS Two Light" panose="020A0503020102020204" pitchFamily="18" charset="-78"/>
                      </a:endParaRPr>
                    </a:p>
                  </a:txBody>
                  <a:tcPr marL="69314" marR="69314" marT="34657" marB="34657"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marL="0" marR="0" lvl="0" indent="0" algn="ctr" defTabSz="914400" rtl="1" eaLnBrk="1" fontAlgn="auto" latinLnBrk="0" hangingPunct="1">
                        <a:lnSpc>
                          <a:spcPct val="115000"/>
                        </a:lnSpc>
                        <a:spcBef>
                          <a:spcPts val="0"/>
                        </a:spcBef>
                        <a:spcAft>
                          <a:spcPts val="1000"/>
                        </a:spcAft>
                        <a:buClrTx/>
                        <a:buSzTx/>
                        <a:buFontTx/>
                        <a:buNone/>
                        <a:tabLst/>
                        <a:defRPr/>
                      </a:pPr>
                      <a:endParaRPr lang="en-US" sz="1400" b="0" kern="1200" dirty="0">
                        <a:solidFill>
                          <a:schemeClr val="tx1"/>
                        </a:solidFill>
                        <a:latin typeface="Janna LT" pitchFamily="2" charset="-78"/>
                        <a:ea typeface="+mn-ea"/>
                        <a:cs typeface="Janna LT" pitchFamily="2" charset="-78"/>
                      </a:endParaRPr>
                    </a:p>
                  </a:txBody>
                  <a:tcPr marL="0" marR="0" marT="0" marB="0" anchor="ctr">
                    <a:solidFill>
                      <a:schemeClr val="bg1">
                        <a:lumMod val="95000"/>
                      </a:schemeClr>
                    </a:solidFill>
                  </a:tcPr>
                </a:tc>
                <a:extLst>
                  <a:ext uri="{0D108BD9-81ED-4DB2-BD59-A6C34878D82A}">
                    <a16:rowId xmlns:a16="http://schemas.microsoft.com/office/drawing/2014/main" val="3091578114"/>
                  </a:ext>
                </a:extLst>
              </a:tr>
            </a:tbl>
          </a:graphicData>
        </a:graphic>
      </p:graphicFrame>
    </p:spTree>
    <p:extLst>
      <p:ext uri="{BB962C8B-B14F-4D97-AF65-F5344CB8AC3E}">
        <p14:creationId xmlns:p14="http://schemas.microsoft.com/office/powerpoint/2010/main" val="3655218967"/>
      </p:ext>
    </p:extLst>
  </p:cSld>
  <p:clrMapOvr>
    <a:masterClrMapping/>
  </p:clrMapOvr>
  <p:transition spd="slow">
    <p:push dir="r"/>
  </p:transition>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نسق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491</TotalTime>
  <Words>270</Words>
  <Application>Microsoft Office PowerPoint</Application>
  <PresentationFormat>شاشة عريضة</PresentationFormat>
  <Paragraphs>44</Paragraphs>
  <Slides>3</Slides>
  <Notes>1</Notes>
  <HiddenSlides>0</HiddenSlides>
  <MMClips>0</MMClips>
  <ScaleCrop>false</ScaleCrop>
  <HeadingPairs>
    <vt:vector size="6" baseType="variant">
      <vt:variant>
        <vt:lpstr>الخطوط المستخدمة</vt:lpstr>
      </vt:variant>
      <vt:variant>
        <vt:i4>9</vt:i4>
      </vt:variant>
      <vt:variant>
        <vt:lpstr>نسق</vt:lpstr>
      </vt:variant>
      <vt:variant>
        <vt:i4>1</vt:i4>
      </vt:variant>
      <vt:variant>
        <vt:lpstr>عناوين الشرائح</vt:lpstr>
      </vt:variant>
      <vt:variant>
        <vt:i4>3</vt:i4>
      </vt:variant>
    </vt:vector>
  </HeadingPairs>
  <TitlesOfParts>
    <vt:vector size="13" baseType="lpstr">
      <vt:lpstr>Aptos</vt:lpstr>
      <vt:lpstr>Arial</vt:lpstr>
      <vt:lpstr>Calibri</vt:lpstr>
      <vt:lpstr>Calibri Light</vt:lpstr>
      <vt:lpstr>GE SS Two Bold</vt:lpstr>
      <vt:lpstr>GE SS Two Light</vt:lpstr>
      <vt:lpstr>Helvetica Neue</vt:lpstr>
      <vt:lpstr>Times New Roman</vt:lpstr>
      <vt:lpstr>Traditional Arabic</vt:lpstr>
      <vt:lpstr>Office Theme</vt:lpstr>
      <vt:lpstr>عرض تقديمي في PowerPoint</vt:lpstr>
      <vt:lpstr>عرض تقديمي في PowerPoint</vt:lpstr>
      <vt:lpstr>عرض تقديمي في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User</dc:creator>
  <cp:lastModifiedBy>acer</cp:lastModifiedBy>
  <cp:revision>16</cp:revision>
  <dcterms:created xsi:type="dcterms:W3CDTF">2024-07-25T16:29:18Z</dcterms:created>
  <dcterms:modified xsi:type="dcterms:W3CDTF">2025-03-28T11:23:39Z</dcterms:modified>
</cp:coreProperties>
</file>