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Lst>
  <p:sldSz cy="6858000" cx="12192000"/>
  <p:notesSz cx="6858000" cy="9144000"/>
  <p:embeddedFontLst>
    <p:embeddedFont>
      <p:font typeface="Helvetica Neue"/>
      <p:regular r:id="rId11"/>
      <p:bold r:id="rId12"/>
      <p:italic r:id="rId13"/>
      <p:boldItalic r:id="rId1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5" roundtripDataSignature="AMtx7mg3QBfimtNfyi3soLcnJLDT0xV92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89FB5F5F-5178-40AD-8C1C-F6DCEC826BB8}">
  <a:tblStyle styleId="{89FB5F5F-5178-40AD-8C1C-F6DCEC826BB8}" styleName="Table_0">
    <a:wholeTbl>
      <a:tcTxStyle b="off" i="off">
        <a:font>
          <a:latin typeface="Calibri"/>
          <a:ea typeface="Calibri"/>
          <a:cs typeface="Calibri"/>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9EFF7"/>
          </a:solidFill>
        </a:fill>
      </a:tcStyle>
    </a:wholeTbl>
    <a:band1H>
      <a:tcTxStyle/>
      <a:tcStyle>
        <a:fill>
          <a:solidFill>
            <a:srgbClr val="D0DEEF"/>
          </a:solidFill>
        </a:fill>
      </a:tcStyle>
    </a:band1H>
    <a:band2H>
      <a:tcTxStyle/>
    </a:band2H>
    <a:band1V>
      <a:tcTxStyle/>
      <a:tcStyle>
        <a:fill>
          <a:solidFill>
            <a:srgbClr val="D0DEEF"/>
          </a:solidFill>
        </a:fill>
      </a:tcStyle>
    </a:band1V>
    <a:band2V>
      <a:tcTxStyle/>
    </a:band2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Calibri"/>
          <a:ea typeface="Calibri"/>
          <a:cs typeface="Calibri"/>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_rels/presentation.xml.rels><?xml version="1.0" encoding="UTF-8" standalone="yes"?><Relationships xmlns="http://schemas.openxmlformats.org/package/2006/relationships"><Relationship Id="rId11" Type="http://schemas.openxmlformats.org/officeDocument/2006/relationships/font" Target="fonts/HelveticaNeue-regular.fntdata"/><Relationship Id="rId10" Type="http://schemas.openxmlformats.org/officeDocument/2006/relationships/slide" Target="slides/slide5.xml"/><Relationship Id="rId13" Type="http://schemas.openxmlformats.org/officeDocument/2006/relationships/font" Target="fonts/HelveticaNeue-italic.fntdata"/><Relationship Id="rId12" Type="http://schemas.openxmlformats.org/officeDocument/2006/relationships/font" Target="fonts/HelveticaNeue-bold.fntdata"/><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5" Type="http://customschemas.google.com/relationships/presentationmetadata" Target="metadata"/><Relationship Id="rId14" Type="http://schemas.openxmlformats.org/officeDocument/2006/relationships/font" Target="fonts/HelveticaNeue-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3886200"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1588"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1"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1" algn="r">
              <a:spcBef>
                <a:spcPts val="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1" algn="r">
              <a:spcBef>
                <a:spcPts val="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1" algn="r">
              <a:spcBef>
                <a:spcPts val="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1" algn="r">
              <a:spcBef>
                <a:spcPts val="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1" algn="r">
              <a:spcBef>
                <a:spcPts val="0"/>
              </a:spcBef>
              <a:spcAft>
                <a:spcPts val="0"/>
              </a:spcAft>
              <a:buSzPts val="1400"/>
              <a:buNone/>
              <a:defRPr b="0" i="0" sz="1200" u="none" cap="none" strike="noStrike">
                <a:solidFill>
                  <a:schemeClr val="dk1"/>
                </a:solidFill>
                <a:latin typeface="Arial"/>
                <a:ea typeface="Arial"/>
                <a:cs typeface="Arial"/>
                <a:sym typeface="Arial"/>
              </a:defRPr>
            </a:lvl6pPr>
            <a:lvl7pPr indent="-228600" lvl="6" marL="3200400" marR="0" rtl="1" algn="r">
              <a:spcBef>
                <a:spcPts val="0"/>
              </a:spcBef>
              <a:spcAft>
                <a:spcPts val="0"/>
              </a:spcAft>
              <a:buSzPts val="1400"/>
              <a:buNone/>
              <a:defRPr b="0" i="0" sz="1200" u="none" cap="none" strike="noStrike">
                <a:solidFill>
                  <a:schemeClr val="dk1"/>
                </a:solidFill>
                <a:latin typeface="Arial"/>
                <a:ea typeface="Arial"/>
                <a:cs typeface="Arial"/>
                <a:sym typeface="Arial"/>
              </a:defRPr>
            </a:lvl7pPr>
            <a:lvl8pPr indent="-228600" lvl="7" marL="3657600" marR="0" rtl="1" algn="r">
              <a:spcBef>
                <a:spcPts val="0"/>
              </a:spcBef>
              <a:spcAft>
                <a:spcPts val="0"/>
              </a:spcAft>
              <a:buSzPts val="1400"/>
              <a:buNone/>
              <a:defRPr b="0" i="0" sz="1200" u="none" cap="none" strike="noStrike">
                <a:solidFill>
                  <a:schemeClr val="dk1"/>
                </a:solidFill>
                <a:latin typeface="Arial"/>
                <a:ea typeface="Arial"/>
                <a:cs typeface="Arial"/>
                <a:sym typeface="Arial"/>
              </a:defRPr>
            </a:lvl8pPr>
            <a:lvl9pPr indent="-228600" lvl="8" marL="4114800" marR="0" rtl="1" algn="r">
              <a:spcBef>
                <a:spcPts val="0"/>
              </a:spcBef>
              <a:spcAft>
                <a:spcPts val="0"/>
              </a:spcAft>
              <a:buSzPts val="1400"/>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3886200" y="8685213"/>
            <a:ext cx="2971800" cy="458787"/>
          </a:xfrm>
          <a:prstGeom prst="rect">
            <a:avLst/>
          </a:prstGeom>
          <a:noFill/>
          <a:ln>
            <a:noFill/>
          </a:ln>
        </p:spPr>
        <p:txBody>
          <a:bodyPr anchorCtr="0" anchor="b"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1588"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l">
              <a:spcBef>
                <a:spcPts val="0"/>
              </a:spcBef>
              <a:spcAft>
                <a:spcPts val="0"/>
              </a:spcAft>
              <a:buNone/>
            </a:pPr>
            <a:fld id="{00000000-1234-1234-1234-123412341234}" type="slidenum">
              <a:rPr b="0" i="0" lang="ar-SA"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7" name="Google Shape;87;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1" algn="r">
              <a:spcBef>
                <a:spcPts val="0"/>
              </a:spcBef>
              <a:spcAft>
                <a:spcPts val="0"/>
              </a:spcAft>
              <a:buNone/>
            </a:pPr>
            <a:r>
              <a:t/>
            </a:r>
            <a:endParaRPr/>
          </a:p>
        </p:txBody>
      </p:sp>
      <p:sp>
        <p:nvSpPr>
          <p:cNvPr id="88" name="Google Shape;88;p1:notes"/>
          <p:cNvSpPr txBox="1"/>
          <p:nvPr>
            <p:ph idx="12" type="sldNum"/>
          </p:nvPr>
        </p:nvSpPr>
        <p:spPr>
          <a:xfrm>
            <a:off x="1588" y="8685213"/>
            <a:ext cx="2971800" cy="458787"/>
          </a:xfrm>
          <a:prstGeom prst="rect">
            <a:avLst/>
          </a:prstGeom>
          <a:noFill/>
          <a:ln>
            <a:noFill/>
          </a:ln>
        </p:spPr>
        <p:txBody>
          <a:bodyPr anchorCtr="0" anchor="b" bIns="45700" lIns="91425" spcFirstLastPara="1" rIns="91425" wrap="square" tIns="45700">
            <a:noAutofit/>
          </a:bodyPr>
          <a:lstStyle/>
          <a:p>
            <a:pPr indent="0" lvl="0" marL="0" rtl="0" algn="l">
              <a:spcBef>
                <a:spcPts val="0"/>
              </a:spcBef>
              <a:spcAft>
                <a:spcPts val="0"/>
              </a:spcAft>
              <a:buNone/>
            </a:pPr>
            <a:fld id="{00000000-1234-1234-1234-123412341234}" type="slidenum">
              <a:rPr lang="ar-SA"/>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6" name="Google Shape;106;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5" name="Google Shape;115;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3" name="Google Shape;123;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1" name="Google Shape;131;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p:cSld name="Custom Layout">
    <p:spTree>
      <p:nvGrpSpPr>
        <p:cNvPr id="15" name="Shape 15"/>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6" name="Shape 66"/>
        <p:cNvGrpSpPr/>
        <p:nvPr/>
      </p:nvGrpSpPr>
      <p:grpSpPr>
        <a:xfrm>
          <a:off x="0" y="0"/>
          <a:ext cx="0" cy="0"/>
          <a:chOff x="0" y="0"/>
          <a:chExt cx="0" cy="0"/>
        </a:xfrm>
      </p:grpSpPr>
      <p:sp>
        <p:nvSpPr>
          <p:cNvPr id="67" name="Google Shape;67;p18"/>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8" name="Google Shape;68;p18"/>
          <p:cNvSpPr/>
          <p:nvPr>
            <p:ph idx="2" type="pic"/>
          </p:nvPr>
        </p:nvSpPr>
        <p:spPr>
          <a:xfrm>
            <a:off x="5183188" y="987425"/>
            <a:ext cx="6172200" cy="4873625"/>
          </a:xfrm>
          <a:prstGeom prst="rect">
            <a:avLst/>
          </a:prstGeom>
          <a:noFill/>
          <a:ln>
            <a:noFill/>
          </a:ln>
        </p:spPr>
      </p:sp>
      <p:sp>
        <p:nvSpPr>
          <p:cNvPr id="69" name="Google Shape;69;p18"/>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70" name="Google Shape;70;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ar-S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3" name="Shape 73"/>
        <p:cNvGrpSpPr/>
        <p:nvPr/>
      </p:nvGrpSpPr>
      <p:grpSpPr>
        <a:xfrm>
          <a:off x="0" y="0"/>
          <a:ext cx="0" cy="0"/>
          <a:chOff x="0" y="0"/>
          <a:chExt cx="0" cy="0"/>
        </a:xfrm>
      </p:grpSpPr>
      <p:sp>
        <p:nvSpPr>
          <p:cNvPr id="74" name="Google Shape;74;p1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5" name="Google Shape;75;p19"/>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6" name="Google Shape;76;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ar-SA"/>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9" name="Shape 79"/>
        <p:cNvGrpSpPr/>
        <p:nvPr/>
      </p:nvGrpSpPr>
      <p:grpSpPr>
        <a:xfrm>
          <a:off x="0" y="0"/>
          <a:ext cx="0" cy="0"/>
          <a:chOff x="0" y="0"/>
          <a:chExt cx="0" cy="0"/>
        </a:xfrm>
      </p:grpSpPr>
      <p:sp>
        <p:nvSpPr>
          <p:cNvPr id="80" name="Google Shape;80;p20"/>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1" name="Google Shape;81;p20"/>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2" name="Google Shape;82;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4" name="Google Shape;84;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ar-S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6" name="Shape 16"/>
        <p:cNvGrpSpPr/>
        <p:nvPr/>
      </p:nvGrpSpPr>
      <p:grpSpPr>
        <a:xfrm>
          <a:off x="0" y="0"/>
          <a:ext cx="0" cy="0"/>
          <a:chOff x="0" y="0"/>
          <a:chExt cx="0" cy="0"/>
        </a:xfrm>
      </p:grpSpPr>
      <p:sp>
        <p:nvSpPr>
          <p:cNvPr id="17" name="Google Shape;17;p10"/>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8" name="Google Shape;18;p10"/>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9" name="Google Shape;19;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ar-S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2" name="Shape 22"/>
        <p:cNvGrpSpPr/>
        <p:nvPr/>
      </p:nvGrpSpPr>
      <p:grpSpPr>
        <a:xfrm>
          <a:off x="0" y="0"/>
          <a:ext cx="0" cy="0"/>
          <a:chOff x="0" y="0"/>
          <a:chExt cx="0" cy="0"/>
        </a:xfrm>
      </p:grpSpPr>
      <p:sp>
        <p:nvSpPr>
          <p:cNvPr id="23" name="Google Shape;23;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4" name="Google Shape;24;p1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5" name="Google Shape;25;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ar-S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8" name="Shape 28"/>
        <p:cNvGrpSpPr/>
        <p:nvPr/>
      </p:nvGrpSpPr>
      <p:grpSpPr>
        <a:xfrm>
          <a:off x="0" y="0"/>
          <a:ext cx="0" cy="0"/>
          <a:chOff x="0" y="0"/>
          <a:chExt cx="0" cy="0"/>
        </a:xfrm>
      </p:grpSpPr>
      <p:sp>
        <p:nvSpPr>
          <p:cNvPr id="29" name="Google Shape;29;p12"/>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0" name="Google Shape;30;p12"/>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1" name="Google Shape;31;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3" name="Google Shape;33;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ar-S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4" name="Shape 34"/>
        <p:cNvGrpSpPr/>
        <p:nvPr/>
      </p:nvGrpSpPr>
      <p:grpSpPr>
        <a:xfrm>
          <a:off x="0" y="0"/>
          <a:ext cx="0" cy="0"/>
          <a:chOff x="0" y="0"/>
          <a:chExt cx="0" cy="0"/>
        </a:xfrm>
      </p:grpSpPr>
      <p:sp>
        <p:nvSpPr>
          <p:cNvPr id="35" name="Google Shape;35;p1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6" name="Google Shape;36;p13"/>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13"/>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8" name="Google Shape;38;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ar-S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1" name="Shape 41"/>
        <p:cNvGrpSpPr/>
        <p:nvPr/>
      </p:nvGrpSpPr>
      <p:grpSpPr>
        <a:xfrm>
          <a:off x="0" y="0"/>
          <a:ext cx="0" cy="0"/>
          <a:chOff x="0" y="0"/>
          <a:chExt cx="0" cy="0"/>
        </a:xfrm>
      </p:grpSpPr>
      <p:sp>
        <p:nvSpPr>
          <p:cNvPr id="42" name="Google Shape;42;p14"/>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3" name="Google Shape;43;p14"/>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4" name="Google Shape;44;p14"/>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5" name="Google Shape;45;p14"/>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6" name="Google Shape;46;p14"/>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7" name="Google Shape;47;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ar-S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0" name="Shape 50"/>
        <p:cNvGrpSpPr/>
        <p:nvPr/>
      </p:nvGrpSpPr>
      <p:grpSpPr>
        <a:xfrm>
          <a:off x="0" y="0"/>
          <a:ext cx="0" cy="0"/>
          <a:chOff x="0" y="0"/>
          <a:chExt cx="0" cy="0"/>
        </a:xfrm>
      </p:grpSpPr>
      <p:sp>
        <p:nvSpPr>
          <p:cNvPr id="51" name="Google Shape;51;p1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2" name="Google Shape;52;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4" name="Google Shape;54;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ar-S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5" name="Shape 55"/>
        <p:cNvGrpSpPr/>
        <p:nvPr/>
      </p:nvGrpSpPr>
      <p:grpSpPr>
        <a:xfrm>
          <a:off x="0" y="0"/>
          <a:ext cx="0" cy="0"/>
          <a:chOff x="0" y="0"/>
          <a:chExt cx="0" cy="0"/>
        </a:xfrm>
      </p:grpSpPr>
      <p:sp>
        <p:nvSpPr>
          <p:cNvPr id="56" name="Google Shape;56;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8" name="Google Shape;58;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ar-S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9" name="Shape 59"/>
        <p:cNvGrpSpPr/>
        <p:nvPr/>
      </p:nvGrpSpPr>
      <p:grpSpPr>
        <a:xfrm>
          <a:off x="0" y="0"/>
          <a:ext cx="0" cy="0"/>
          <a:chOff x="0" y="0"/>
          <a:chExt cx="0" cy="0"/>
        </a:xfrm>
      </p:grpSpPr>
      <p:sp>
        <p:nvSpPr>
          <p:cNvPr id="60" name="Google Shape;60;p17"/>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1" name="Google Shape;61;p17"/>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2" name="Google Shape;62;p17"/>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3" name="Google Shape;63;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5" name="Google Shape;65;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ar-S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2.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ar-SA"/>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png"/><Relationship Id="rId4" Type="http://schemas.openxmlformats.org/officeDocument/2006/relationships/image" Target="../media/image1.png"/><Relationship Id="rId5"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
          <p:cNvSpPr/>
          <p:nvPr/>
        </p:nvSpPr>
        <p:spPr>
          <a:xfrm>
            <a:off x="1" y="446"/>
            <a:ext cx="12191206" cy="11428512"/>
          </a:xfrm>
          <a:prstGeom prst="rect">
            <a:avLst/>
          </a:prstGeom>
          <a:gradFill>
            <a:gsLst>
              <a:gs pos="0">
                <a:srgbClr val="A434FF"/>
              </a:gs>
              <a:gs pos="75000">
                <a:srgbClr val="110939"/>
              </a:gs>
              <a:gs pos="99000">
                <a:srgbClr val="110939"/>
              </a:gs>
              <a:gs pos="100000">
                <a:srgbClr val="110939"/>
              </a:gs>
            </a:gsLst>
            <a:lin ang="5400000" scaled="0"/>
          </a:gradFill>
          <a:ln cap="flat" cmpd="sng" w="12700">
            <a:solidFill>
              <a:srgbClr val="264159"/>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900" u="none" cap="none" strike="noStrike">
              <a:solidFill>
                <a:schemeClr val="lt1"/>
              </a:solidFill>
              <a:latin typeface="Calibri"/>
              <a:ea typeface="Calibri"/>
              <a:cs typeface="Calibri"/>
              <a:sym typeface="Calibri"/>
            </a:endParaRPr>
          </a:p>
        </p:txBody>
      </p:sp>
      <p:pic>
        <p:nvPicPr>
          <p:cNvPr descr="A group of black figures&#10;&#10;Description automatically generated" id="91" name="Google Shape;91;p1"/>
          <p:cNvPicPr preferRelativeResize="0"/>
          <p:nvPr/>
        </p:nvPicPr>
        <p:blipFill rotWithShape="1">
          <a:blip r:embed="rId3">
            <a:alphaModFix/>
          </a:blip>
          <a:srcRect b="0" l="0" r="0" t="0"/>
          <a:stretch/>
        </p:blipFill>
        <p:spPr>
          <a:xfrm>
            <a:off x="793" y="446"/>
            <a:ext cx="12190412" cy="6857107"/>
          </a:xfrm>
          <a:prstGeom prst="rect">
            <a:avLst/>
          </a:prstGeom>
          <a:noFill/>
          <a:ln>
            <a:noFill/>
          </a:ln>
        </p:spPr>
      </p:pic>
      <p:sp>
        <p:nvSpPr>
          <p:cNvPr id="92" name="Google Shape;92;p1"/>
          <p:cNvSpPr txBox="1"/>
          <p:nvPr/>
        </p:nvSpPr>
        <p:spPr>
          <a:xfrm>
            <a:off x="375509" y="786595"/>
            <a:ext cx="1724874" cy="830868"/>
          </a:xfrm>
          <a:prstGeom prst="rect">
            <a:avLst/>
          </a:prstGeom>
          <a:noFill/>
          <a:ln>
            <a:noFill/>
          </a:ln>
        </p:spPr>
        <p:txBody>
          <a:bodyPr anchorCtr="0" anchor="ctr" bIns="45700" lIns="91425" spcFirstLastPara="1" rIns="91425" wrap="square" tIns="45700">
            <a:spAutoFit/>
          </a:bodyPr>
          <a:lstStyle/>
          <a:p>
            <a:pPr indent="0" lvl="0" marL="0" marR="0" rtl="0" algn="ctr">
              <a:spcBef>
                <a:spcPts val="0"/>
              </a:spcBef>
              <a:spcAft>
                <a:spcPts val="0"/>
              </a:spcAft>
              <a:buNone/>
            </a:pPr>
            <a:r>
              <a:rPr b="1" i="0" lang="ar-SA" sz="4799" u="none" cap="none" strike="noStrike">
                <a:solidFill>
                  <a:srgbClr val="E6E9EE"/>
                </a:solidFill>
                <a:latin typeface="Helvetica Neue"/>
                <a:ea typeface="Helvetica Neue"/>
                <a:cs typeface="Helvetica Neue"/>
                <a:sym typeface="Helvetica Neue"/>
              </a:rPr>
              <a:t>2025</a:t>
            </a:r>
            <a:endParaRPr/>
          </a:p>
        </p:txBody>
      </p:sp>
      <p:sp>
        <p:nvSpPr>
          <p:cNvPr id="93" name="Google Shape;93;p1"/>
          <p:cNvSpPr txBox="1"/>
          <p:nvPr/>
        </p:nvSpPr>
        <p:spPr>
          <a:xfrm>
            <a:off x="7734278" y="2033241"/>
            <a:ext cx="2563739" cy="1243672"/>
          </a:xfrm>
          <a:prstGeom prst="rect">
            <a:avLst/>
          </a:prstGeom>
          <a:noFill/>
          <a:ln>
            <a:noFill/>
          </a:ln>
        </p:spPr>
        <p:txBody>
          <a:bodyPr anchorCtr="0" anchor="t" bIns="0" lIns="0" spcFirstLastPara="1" rIns="0" wrap="square" tIns="12675">
            <a:spAutoFit/>
          </a:bodyPr>
          <a:lstStyle/>
          <a:p>
            <a:pPr indent="0" lvl="0" marL="12697" marR="0" rtl="0" algn="just">
              <a:lnSpc>
                <a:spcPct val="100000"/>
              </a:lnSpc>
              <a:spcBef>
                <a:spcPts val="0"/>
              </a:spcBef>
              <a:spcAft>
                <a:spcPts val="0"/>
              </a:spcAft>
              <a:buClr>
                <a:srgbClr val="E6E9EE"/>
              </a:buClr>
              <a:buSzPts val="3999"/>
              <a:buFont typeface="Arial"/>
              <a:buNone/>
            </a:pPr>
            <a:r>
              <a:rPr b="1" i="0" lang="ar-SA" sz="3999" u="none" cap="none" strike="noStrike">
                <a:solidFill>
                  <a:srgbClr val="E6E9EE"/>
                </a:solidFill>
                <a:latin typeface="Arial"/>
                <a:ea typeface="Arial"/>
                <a:cs typeface="Arial"/>
                <a:sym typeface="Arial"/>
              </a:rPr>
              <a:t>الخطة القيادية</a:t>
            </a:r>
            <a:endParaRPr b="1" i="0" sz="3999" u="none" cap="none" strike="noStrike">
              <a:solidFill>
                <a:srgbClr val="E6E9EE"/>
              </a:solidFill>
              <a:latin typeface="Arial"/>
              <a:ea typeface="Arial"/>
              <a:cs typeface="Arial"/>
              <a:sym typeface="Arial"/>
            </a:endParaRPr>
          </a:p>
        </p:txBody>
      </p:sp>
      <p:sp>
        <p:nvSpPr>
          <p:cNvPr id="94" name="Google Shape;94;p1"/>
          <p:cNvSpPr/>
          <p:nvPr/>
        </p:nvSpPr>
        <p:spPr>
          <a:xfrm>
            <a:off x="3444880" y="2372366"/>
            <a:ext cx="2988667" cy="2988667"/>
          </a:xfrm>
          <a:prstGeom prst="ellipse">
            <a:avLst/>
          </a:prstGeom>
          <a:noFill/>
          <a:ln cap="flat" cmpd="sng" w="38100">
            <a:solidFill>
              <a:srgbClr val="A434FF"/>
            </a:solidFill>
            <a:prstDash val="solid"/>
            <a:miter lim="800000"/>
            <a:headEnd len="sm" w="sm" type="none"/>
            <a:tailEnd len="sm" w="sm" type="none"/>
          </a:ln>
          <a:effectLst>
            <a:outerShdw blurRad="317500" sx="98000" rotWithShape="0" algn="ctr" sy="98000">
              <a:srgbClr val="110939">
                <a:alpha val="88627"/>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900" u="none" cap="none" strike="noStrike">
              <a:solidFill>
                <a:srgbClr val="FFFFFF"/>
              </a:solidFill>
              <a:latin typeface="Calibri"/>
              <a:ea typeface="Calibri"/>
              <a:cs typeface="Calibri"/>
              <a:sym typeface="Calibri"/>
            </a:endParaRPr>
          </a:p>
        </p:txBody>
      </p:sp>
      <p:cxnSp>
        <p:nvCxnSpPr>
          <p:cNvPr id="95" name="Google Shape;95;p1"/>
          <p:cNvCxnSpPr/>
          <p:nvPr/>
        </p:nvCxnSpPr>
        <p:spPr>
          <a:xfrm>
            <a:off x="583185" y="1618884"/>
            <a:ext cx="1343336" cy="0"/>
          </a:xfrm>
          <a:prstGeom prst="straightConnector1">
            <a:avLst/>
          </a:prstGeom>
          <a:noFill/>
          <a:ln cap="flat" cmpd="sng" w="57150">
            <a:solidFill>
              <a:srgbClr val="110939"/>
            </a:solidFill>
            <a:prstDash val="solid"/>
            <a:miter lim="800000"/>
            <a:headEnd len="sm" w="sm" type="none"/>
            <a:tailEnd len="sm" w="sm" type="none"/>
          </a:ln>
        </p:spPr>
      </p:cxnSp>
      <p:cxnSp>
        <p:nvCxnSpPr>
          <p:cNvPr id="96" name="Google Shape;96;p1"/>
          <p:cNvCxnSpPr/>
          <p:nvPr/>
        </p:nvCxnSpPr>
        <p:spPr>
          <a:xfrm>
            <a:off x="7734277" y="4101386"/>
            <a:ext cx="1343336" cy="0"/>
          </a:xfrm>
          <a:prstGeom prst="straightConnector1">
            <a:avLst/>
          </a:prstGeom>
          <a:noFill/>
          <a:ln cap="flat" cmpd="sng" w="57150">
            <a:solidFill>
              <a:srgbClr val="110939"/>
            </a:solidFill>
            <a:prstDash val="solid"/>
            <a:miter lim="800000"/>
            <a:headEnd len="sm" w="sm" type="none"/>
            <a:tailEnd len="sm" w="sm" type="none"/>
          </a:ln>
        </p:spPr>
      </p:cxnSp>
      <p:sp>
        <p:nvSpPr>
          <p:cNvPr id="97" name="Google Shape;97;p1"/>
          <p:cNvSpPr/>
          <p:nvPr/>
        </p:nvSpPr>
        <p:spPr>
          <a:xfrm>
            <a:off x="5837452" y="8820324"/>
            <a:ext cx="4893437" cy="3797193"/>
          </a:xfrm>
          <a:prstGeom prst="rect">
            <a:avLst/>
          </a:prstGeom>
          <a:noFill/>
          <a:ln>
            <a:noFill/>
          </a:ln>
        </p:spPr>
        <p:txBody>
          <a:bodyPr anchorCtr="0" anchor="t" bIns="45700" lIns="91425" spcFirstLastPara="1" rIns="91425" wrap="square" tIns="45700">
            <a:spAutoFit/>
          </a:bodyPr>
          <a:lstStyle/>
          <a:p>
            <a:pPr indent="0" lvl="0" marL="0" marR="0" rtl="1" algn="just">
              <a:lnSpc>
                <a:spcPct val="150000"/>
              </a:lnSpc>
              <a:spcBef>
                <a:spcPts val="0"/>
              </a:spcBef>
              <a:spcAft>
                <a:spcPts val="0"/>
              </a:spcAft>
              <a:buNone/>
            </a:pPr>
            <a:r>
              <a:rPr b="0" i="0" lang="ar-SA" sz="1800" u="none" cap="none" strike="noStrike">
                <a:solidFill>
                  <a:schemeClr val="lt1"/>
                </a:solidFill>
                <a:latin typeface="Times New Roman"/>
                <a:ea typeface="Times New Roman"/>
                <a:cs typeface="Times New Roman"/>
                <a:sym typeface="Times New Roman"/>
              </a:rPr>
              <a:t>برنامج سمتي لتمكين القيادات المجتمعية ينطلق من احتياجات المستفيدين ومعرفة نقاط القوة لديهم، وتحديد الرؤية الشخصية في مجالاتهم المؤثرة في المجتمع، وإعداد الخطط القيادية وتحكيمها، ثم تأهيل المستفيدين في الكفايات المشتركة للتأهيل الشخصي والقيادي وكفايات التأثير المجتمعي، لنصل إلى قيادات يمتلكون مشاريع مجتمعية مؤثرة، وينتقلون من دائرة التميز الشخصي إلى الإنتاجية والقيادة المجتمعية.</a:t>
            </a:r>
            <a:endParaRPr b="0" i="0" sz="1800" u="none" cap="none" strike="noStrike">
              <a:solidFill>
                <a:schemeClr val="lt1"/>
              </a:solidFill>
              <a:latin typeface="Times New Roman"/>
              <a:ea typeface="Times New Roman"/>
              <a:cs typeface="Times New Roman"/>
              <a:sym typeface="Times New Roman"/>
            </a:endParaRPr>
          </a:p>
        </p:txBody>
      </p:sp>
      <p:sp>
        <p:nvSpPr>
          <p:cNvPr id="98" name="Google Shape;98;p1"/>
          <p:cNvSpPr txBox="1"/>
          <p:nvPr/>
        </p:nvSpPr>
        <p:spPr>
          <a:xfrm>
            <a:off x="5745803" y="7014380"/>
            <a:ext cx="5076736" cy="738726"/>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lt1"/>
              </a:buClr>
              <a:buSzPts val="3999"/>
              <a:buFont typeface="Arial"/>
              <a:buNone/>
            </a:pPr>
            <a:r>
              <a:rPr b="1" i="0" lang="ar-SA" sz="3999" u="none" cap="none" strike="noStrike">
                <a:solidFill>
                  <a:schemeClr val="lt1"/>
                </a:solidFill>
                <a:latin typeface="Arial"/>
                <a:ea typeface="Arial"/>
                <a:cs typeface="Arial"/>
                <a:sym typeface="Arial"/>
              </a:rPr>
              <a:t>برنـامج سمتــي</a:t>
            </a:r>
            <a:endParaRPr b="1" i="0" sz="2999" u="none" cap="none" strike="noStrike">
              <a:solidFill>
                <a:schemeClr val="lt1"/>
              </a:solidFill>
              <a:latin typeface="Arial"/>
              <a:ea typeface="Arial"/>
              <a:cs typeface="Arial"/>
              <a:sym typeface="Arial"/>
            </a:endParaRPr>
          </a:p>
        </p:txBody>
      </p:sp>
      <p:sp>
        <p:nvSpPr>
          <p:cNvPr id="99" name="Google Shape;99;p1"/>
          <p:cNvSpPr/>
          <p:nvPr/>
        </p:nvSpPr>
        <p:spPr>
          <a:xfrm>
            <a:off x="5835995" y="7768662"/>
            <a:ext cx="4896352" cy="421654"/>
          </a:xfrm>
          <a:prstGeom prst="rect">
            <a:avLst/>
          </a:prstGeom>
          <a:noFill/>
          <a:ln>
            <a:noFill/>
          </a:ln>
        </p:spPr>
        <p:txBody>
          <a:bodyPr anchorCtr="0" anchor="t" bIns="45700" lIns="91425" spcFirstLastPara="1" rIns="91425" wrap="square" tIns="45700">
            <a:spAutoFit/>
          </a:bodyPr>
          <a:lstStyle/>
          <a:p>
            <a:pPr indent="0" lvl="0" marL="0" marR="0" rtl="0" algn="ctr">
              <a:lnSpc>
                <a:spcPct val="107000"/>
              </a:lnSpc>
              <a:spcBef>
                <a:spcPts val="0"/>
              </a:spcBef>
              <a:spcAft>
                <a:spcPts val="0"/>
              </a:spcAft>
              <a:buNone/>
            </a:pPr>
            <a:r>
              <a:rPr b="0" i="0" lang="ar-SA" sz="2000" u="none" cap="none" strike="noStrike">
                <a:solidFill>
                  <a:srgbClr val="548135"/>
                </a:solidFill>
                <a:latin typeface="Arial"/>
                <a:ea typeface="Arial"/>
                <a:cs typeface="Arial"/>
                <a:sym typeface="Arial"/>
              </a:rPr>
              <a:t>لتمكين القيادات المجتمعية</a:t>
            </a:r>
            <a:endParaRPr b="0" i="0" sz="2000" u="none" cap="none" strike="noStrike">
              <a:solidFill>
                <a:srgbClr val="548135"/>
              </a:solidFill>
              <a:latin typeface="Arial"/>
              <a:ea typeface="Arial"/>
              <a:cs typeface="Arial"/>
              <a:sym typeface="Arial"/>
            </a:endParaRPr>
          </a:p>
        </p:txBody>
      </p:sp>
      <p:sp>
        <p:nvSpPr>
          <p:cNvPr id="100" name="Google Shape;100;p1"/>
          <p:cNvSpPr txBox="1"/>
          <p:nvPr/>
        </p:nvSpPr>
        <p:spPr>
          <a:xfrm>
            <a:off x="7734278" y="3311999"/>
            <a:ext cx="2563739" cy="351376"/>
          </a:xfrm>
          <a:prstGeom prst="rect">
            <a:avLst/>
          </a:prstGeom>
          <a:noFill/>
          <a:ln>
            <a:noFill/>
          </a:ln>
        </p:spPr>
        <p:txBody>
          <a:bodyPr anchorCtr="0" anchor="t" bIns="0" lIns="0" spcFirstLastPara="1" rIns="0" wrap="square" tIns="12675">
            <a:spAutoFit/>
          </a:bodyPr>
          <a:lstStyle/>
          <a:p>
            <a:pPr indent="0" lvl="0" marL="12697" marR="0" rtl="0" algn="just">
              <a:lnSpc>
                <a:spcPct val="100000"/>
              </a:lnSpc>
              <a:spcBef>
                <a:spcPts val="0"/>
              </a:spcBef>
              <a:spcAft>
                <a:spcPts val="0"/>
              </a:spcAft>
              <a:buClr>
                <a:srgbClr val="E6E9EE"/>
              </a:buClr>
              <a:buSzPts val="2200"/>
              <a:buFont typeface="Arial"/>
              <a:buNone/>
            </a:pPr>
            <a:r>
              <a:rPr b="0" i="0" lang="ar-SA" sz="2200" u="none" cap="none" strike="noStrike">
                <a:solidFill>
                  <a:srgbClr val="E6E9EE"/>
                </a:solidFill>
                <a:latin typeface="Arial"/>
                <a:ea typeface="Arial"/>
                <a:cs typeface="Arial"/>
                <a:sym typeface="Arial"/>
              </a:rPr>
              <a:t>برنامج بوصلة الطاقات</a:t>
            </a:r>
            <a:endParaRPr b="0" i="0" sz="2200" u="none" cap="none" strike="noStrike">
              <a:solidFill>
                <a:srgbClr val="E6E9EE"/>
              </a:solidFill>
              <a:latin typeface="Arial"/>
              <a:ea typeface="Arial"/>
              <a:cs typeface="Arial"/>
              <a:sym typeface="Arial"/>
            </a:endParaRPr>
          </a:p>
        </p:txBody>
      </p:sp>
      <p:pic>
        <p:nvPicPr>
          <p:cNvPr descr="A black and white logo&#10;&#10;Description automatically generated" id="101" name="Google Shape;101;p1"/>
          <p:cNvPicPr preferRelativeResize="0"/>
          <p:nvPr/>
        </p:nvPicPr>
        <p:blipFill rotWithShape="1">
          <a:blip r:embed="rId4">
            <a:alphaModFix/>
          </a:blip>
          <a:srcRect b="0" l="0" r="0" t="0"/>
          <a:stretch/>
        </p:blipFill>
        <p:spPr>
          <a:xfrm>
            <a:off x="8094501" y="5689992"/>
            <a:ext cx="1966224" cy="973055"/>
          </a:xfrm>
          <a:prstGeom prst="rect">
            <a:avLst/>
          </a:prstGeom>
          <a:noFill/>
          <a:ln>
            <a:noFill/>
          </a:ln>
        </p:spPr>
      </p:pic>
      <p:pic>
        <p:nvPicPr>
          <p:cNvPr descr="صورة تحتوي على طعام, علامة, رسم&#10;&#10;تم إنشاء الوصف تلقائياً" id="102" name="Google Shape;102;p1"/>
          <p:cNvPicPr preferRelativeResize="0"/>
          <p:nvPr/>
        </p:nvPicPr>
        <p:blipFill rotWithShape="1">
          <a:blip r:embed="rId5">
            <a:alphaModFix/>
          </a:blip>
          <a:srcRect b="0" l="0" r="0" t="0"/>
          <a:stretch/>
        </p:blipFill>
        <p:spPr>
          <a:xfrm>
            <a:off x="10540835" y="6007094"/>
            <a:ext cx="1313236" cy="572158"/>
          </a:xfrm>
          <a:prstGeom prst="rect">
            <a:avLst/>
          </a:prstGeom>
          <a:noFill/>
          <a:ln>
            <a:noFill/>
          </a:ln>
        </p:spPr>
      </p:pic>
      <p:sp>
        <p:nvSpPr>
          <p:cNvPr id="103" name="Google Shape;103;p1"/>
          <p:cNvSpPr txBox="1"/>
          <p:nvPr/>
        </p:nvSpPr>
        <p:spPr>
          <a:xfrm>
            <a:off x="7127850" y="4698330"/>
            <a:ext cx="4600200" cy="349500"/>
          </a:xfrm>
          <a:prstGeom prst="rect">
            <a:avLst/>
          </a:prstGeom>
          <a:noFill/>
          <a:ln>
            <a:noFill/>
          </a:ln>
        </p:spPr>
        <p:txBody>
          <a:bodyPr anchorCtr="0" anchor="t" bIns="0" lIns="0" spcFirstLastPara="1" rIns="0" wrap="square" tIns="12675">
            <a:spAutoFit/>
          </a:bodyPr>
          <a:lstStyle/>
          <a:p>
            <a:pPr indent="0" lvl="0" marL="0" marR="0" rtl="0" algn="just">
              <a:lnSpc>
                <a:spcPct val="100000"/>
              </a:lnSpc>
              <a:spcBef>
                <a:spcPts val="0"/>
              </a:spcBef>
              <a:spcAft>
                <a:spcPts val="0"/>
              </a:spcAft>
              <a:buClr>
                <a:srgbClr val="E6E9EE"/>
              </a:buClr>
              <a:buSzPts val="2200"/>
              <a:buFont typeface="Arial"/>
              <a:buNone/>
            </a:pPr>
            <a:r>
              <a:rPr b="0" i="0" lang="ar-SA" sz="2200" u="none" cap="none" strike="noStrike">
                <a:solidFill>
                  <a:srgbClr val="E6E9EE"/>
                </a:solidFill>
                <a:latin typeface="Arial"/>
                <a:ea typeface="Arial"/>
                <a:cs typeface="Arial"/>
                <a:sym typeface="Arial"/>
              </a:rPr>
              <a:t>اسم المشاركـ/ـة: سلطان خلف معاشي </a:t>
            </a:r>
            <a:r>
              <a:rPr lang="ar-SA" sz="2200">
                <a:solidFill>
                  <a:srgbClr val="E6E9EE"/>
                </a:solidFill>
              </a:rPr>
              <a:t>العنزي . س</a:t>
            </a:r>
            <a:r>
              <a:rPr b="0" i="0" lang="ar-SA" sz="2200" u="none" cap="none" strike="noStrike">
                <a:solidFill>
                  <a:srgbClr val="E6E9EE"/>
                </a:solidFill>
                <a:latin typeface="Arial"/>
                <a:ea typeface="Arial"/>
                <a:cs typeface="Arial"/>
                <a:sym typeface="Arial"/>
              </a:rPr>
              <a:t>..</a:t>
            </a:r>
            <a:endParaRPr b="0" i="0" sz="2200" u="none" cap="none" strike="noStrike">
              <a:solidFill>
                <a:srgbClr val="E6E9EE"/>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94"/>
                                        </p:tgtEl>
                                        <p:attrNameLst>
                                          <p:attrName>style.visibility</p:attrName>
                                        </p:attrNameLst>
                                      </p:cBhvr>
                                      <p:to>
                                        <p:strVal val="visible"/>
                                      </p:to>
                                    </p:set>
                                    <p:animEffect filter="fade" transition="in">
                                      <p:cBhvr>
                                        <p:cTn dur="10"/>
                                        <p:tgtEl>
                                          <p:spTgt spid="9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2"/>
          <p:cNvSpPr/>
          <p:nvPr/>
        </p:nvSpPr>
        <p:spPr>
          <a:xfrm rot="5400000">
            <a:off x="12090706" y="3429000"/>
            <a:ext cx="202590" cy="0"/>
          </a:xfrm>
          <a:prstGeom prst="round2SameRect">
            <a:avLst>
              <a:gd fmla="val 0" name="adj1"/>
              <a:gd fmla="val 0" name="adj2"/>
            </a:avLst>
          </a:prstGeom>
          <a:solidFill>
            <a:srgbClr val="11093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900" u="none" cap="none" strike="noStrike">
              <a:solidFill>
                <a:schemeClr val="lt1"/>
              </a:solidFill>
              <a:latin typeface="Calibri"/>
              <a:ea typeface="Calibri"/>
              <a:cs typeface="Calibri"/>
              <a:sym typeface="Calibri"/>
            </a:endParaRPr>
          </a:p>
        </p:txBody>
      </p:sp>
      <p:sp>
        <p:nvSpPr>
          <p:cNvPr id="109" name="Google Shape;109;p2"/>
          <p:cNvSpPr/>
          <p:nvPr/>
        </p:nvSpPr>
        <p:spPr>
          <a:xfrm>
            <a:off x="-12304823" y="446"/>
            <a:ext cx="12191206" cy="11428512"/>
          </a:xfrm>
          <a:prstGeom prst="rect">
            <a:avLst/>
          </a:prstGeom>
          <a:gradFill>
            <a:gsLst>
              <a:gs pos="0">
                <a:srgbClr val="A434FF"/>
              </a:gs>
              <a:gs pos="75000">
                <a:srgbClr val="110939"/>
              </a:gs>
              <a:gs pos="99000">
                <a:srgbClr val="110939"/>
              </a:gs>
              <a:gs pos="100000">
                <a:srgbClr val="110939"/>
              </a:gs>
            </a:gsLst>
            <a:lin ang="5400000" scaled="0"/>
          </a:gradFill>
          <a:ln cap="flat" cmpd="sng" w="12700">
            <a:solidFill>
              <a:srgbClr val="264159"/>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900" u="none" cap="none" strike="noStrike">
              <a:solidFill>
                <a:schemeClr val="lt1"/>
              </a:solidFill>
              <a:latin typeface="Calibri"/>
              <a:ea typeface="Calibri"/>
              <a:cs typeface="Calibri"/>
              <a:sym typeface="Calibri"/>
            </a:endParaRPr>
          </a:p>
        </p:txBody>
      </p:sp>
      <p:sp>
        <p:nvSpPr>
          <p:cNvPr id="110" name="Google Shape;110;p2"/>
          <p:cNvSpPr txBox="1"/>
          <p:nvPr/>
        </p:nvSpPr>
        <p:spPr>
          <a:xfrm>
            <a:off x="6096000" y="1249213"/>
            <a:ext cx="4632766" cy="937942"/>
          </a:xfrm>
          <a:prstGeom prst="rect">
            <a:avLst/>
          </a:prstGeom>
          <a:noFill/>
          <a:ln>
            <a:noFill/>
          </a:ln>
        </p:spPr>
        <p:txBody>
          <a:bodyPr anchorCtr="0" anchor="t" bIns="45700" lIns="91425" spcFirstLastPara="1" rIns="91425" wrap="square" tIns="45700">
            <a:noAutofit/>
          </a:bodyPr>
          <a:lstStyle/>
          <a:p>
            <a:pPr indent="0" lvl="0" marL="0" marR="0" rtl="0" algn="r">
              <a:lnSpc>
                <a:spcPct val="90000"/>
              </a:lnSpc>
              <a:spcBef>
                <a:spcPts val="0"/>
              </a:spcBef>
              <a:spcAft>
                <a:spcPts val="0"/>
              </a:spcAft>
              <a:buClr>
                <a:srgbClr val="110939"/>
              </a:buClr>
              <a:buSzPts val="3299"/>
              <a:buFont typeface="Arial"/>
              <a:buNone/>
            </a:pPr>
            <a:r>
              <a:rPr b="1" i="0" lang="ar-SA" sz="3299" u="none" cap="none" strike="noStrike">
                <a:solidFill>
                  <a:srgbClr val="110939"/>
                </a:solidFill>
                <a:latin typeface="Arial"/>
                <a:ea typeface="Arial"/>
                <a:cs typeface="Arial"/>
                <a:sym typeface="Arial"/>
              </a:rPr>
              <a:t>تطوير نقاط القوة</a:t>
            </a:r>
            <a:endParaRPr b="1" i="0" sz="2400" u="none" cap="none" strike="noStrike">
              <a:solidFill>
                <a:srgbClr val="110939"/>
              </a:solidFill>
              <a:latin typeface="Arial"/>
              <a:ea typeface="Arial"/>
              <a:cs typeface="Arial"/>
              <a:sym typeface="Arial"/>
            </a:endParaRPr>
          </a:p>
        </p:txBody>
      </p:sp>
      <p:sp>
        <p:nvSpPr>
          <p:cNvPr id="111" name="Google Shape;111;p2"/>
          <p:cNvSpPr/>
          <p:nvPr/>
        </p:nvSpPr>
        <p:spPr>
          <a:xfrm>
            <a:off x="240601" y="6256053"/>
            <a:ext cx="6440067" cy="489221"/>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900" u="none" cap="none" strike="noStrike">
              <a:solidFill>
                <a:schemeClr val="lt1"/>
              </a:solidFill>
              <a:latin typeface="Calibri"/>
              <a:ea typeface="Calibri"/>
              <a:cs typeface="Calibri"/>
              <a:sym typeface="Calibri"/>
            </a:endParaRPr>
          </a:p>
        </p:txBody>
      </p:sp>
      <p:graphicFrame>
        <p:nvGraphicFramePr>
          <p:cNvPr id="112" name="Google Shape;112;p2"/>
          <p:cNvGraphicFramePr/>
          <p:nvPr/>
        </p:nvGraphicFramePr>
        <p:xfrm>
          <a:off x="838091" y="1825834"/>
          <a:ext cx="3000000" cy="3000000"/>
        </p:xfrm>
        <a:graphic>
          <a:graphicData uri="http://schemas.openxmlformats.org/drawingml/2006/table">
            <a:tbl>
              <a:tblPr bandRow="1" firstRow="1">
                <a:noFill/>
                <a:tableStyleId>{89FB5F5F-5178-40AD-8C1C-F6DCEC826BB8}</a:tableStyleId>
              </a:tblPr>
              <a:tblGrid>
                <a:gridCol w="3355600"/>
                <a:gridCol w="3355600"/>
                <a:gridCol w="3355600"/>
              </a:tblGrid>
              <a:tr h="568375">
                <a:tc>
                  <a:txBody>
                    <a:bodyPr/>
                    <a:lstStyle/>
                    <a:p>
                      <a:pPr indent="0" lvl="0" marL="0" marR="0" rtl="0" algn="ctr">
                        <a:spcBef>
                          <a:spcPts val="0"/>
                        </a:spcBef>
                        <a:spcAft>
                          <a:spcPts val="0"/>
                        </a:spcAft>
                        <a:buNone/>
                      </a:pPr>
                      <a:r>
                        <a:rPr b="1" lang="ar-SA" sz="1800" u="none" cap="none" strike="noStrike">
                          <a:solidFill>
                            <a:srgbClr val="000000"/>
                          </a:solidFill>
                          <a:latin typeface="Arial"/>
                          <a:ea typeface="Arial"/>
                          <a:cs typeface="Arial"/>
                          <a:sym typeface="Arial"/>
                        </a:rPr>
                        <a:t>إجراءات تنفيذية، ووسائل وأدوات</a:t>
                      </a:r>
                      <a:endParaRPr/>
                    </a:p>
                  </a:txBody>
                  <a:tcPr marT="21100" marB="21100" marR="42200" marL="42200" anchor="ctr">
                    <a:solidFill>
                      <a:srgbClr val="A434FF"/>
                    </a:solidFill>
                  </a:tcPr>
                </a:tc>
                <a:tc>
                  <a:txBody>
                    <a:bodyPr/>
                    <a:lstStyle/>
                    <a:p>
                      <a:pPr indent="0" lvl="0" marL="0" marR="0" rtl="0" algn="ctr">
                        <a:spcBef>
                          <a:spcPts val="0"/>
                        </a:spcBef>
                        <a:spcAft>
                          <a:spcPts val="0"/>
                        </a:spcAft>
                        <a:buNone/>
                      </a:pPr>
                      <a:r>
                        <a:rPr b="1" lang="ar-SA" sz="1600" u="none" cap="none" strike="noStrike">
                          <a:solidFill>
                            <a:srgbClr val="000000"/>
                          </a:solidFill>
                          <a:latin typeface="Arial"/>
                          <a:ea typeface="Arial"/>
                          <a:cs typeface="Arial"/>
                          <a:sym typeface="Arial"/>
                        </a:rPr>
                        <a:t>الأهداف التطويرية</a:t>
                      </a:r>
                      <a:endParaRPr/>
                    </a:p>
                  </a:txBody>
                  <a:tcPr marT="21100" marB="21100" marR="42200" marL="42200" anchor="ctr">
                    <a:solidFill>
                      <a:srgbClr val="A434FF"/>
                    </a:solidFill>
                  </a:tcPr>
                </a:tc>
                <a:tc>
                  <a:txBody>
                    <a:bodyPr/>
                    <a:lstStyle/>
                    <a:p>
                      <a:pPr indent="0" lvl="0" marL="0" marR="0" rtl="0" algn="ctr">
                        <a:spcBef>
                          <a:spcPts val="0"/>
                        </a:spcBef>
                        <a:spcAft>
                          <a:spcPts val="0"/>
                        </a:spcAft>
                        <a:buNone/>
                      </a:pPr>
                      <a:r>
                        <a:rPr b="1" lang="ar-SA" sz="2000" u="none" cap="none" strike="noStrike">
                          <a:solidFill>
                            <a:srgbClr val="000000"/>
                          </a:solidFill>
                          <a:latin typeface="Arial"/>
                          <a:ea typeface="Arial"/>
                          <a:cs typeface="Arial"/>
                          <a:sym typeface="Arial"/>
                        </a:rPr>
                        <a:t>السمات</a:t>
                      </a:r>
                      <a:endParaRPr b="1" sz="1200" u="none" cap="none" strike="noStrike">
                        <a:solidFill>
                          <a:srgbClr val="000000"/>
                        </a:solidFill>
                        <a:latin typeface="Arial"/>
                        <a:ea typeface="Arial"/>
                        <a:cs typeface="Arial"/>
                        <a:sym typeface="Arial"/>
                      </a:endParaRPr>
                    </a:p>
                  </a:txBody>
                  <a:tcPr marT="21100" marB="21100" marR="42200" marL="42200" anchor="ctr">
                    <a:solidFill>
                      <a:srgbClr val="A434FF"/>
                    </a:solidFill>
                  </a:tcPr>
                </a:tc>
              </a:tr>
              <a:tr h="830575">
                <a:tc>
                  <a:txBody>
                    <a:bodyPr/>
                    <a:lstStyle/>
                    <a:p>
                      <a:pPr indent="0" lvl="0" marL="0" marR="0" rtl="0" algn="ctr">
                        <a:spcBef>
                          <a:spcPts val="0"/>
                        </a:spcBef>
                        <a:spcAft>
                          <a:spcPts val="0"/>
                        </a:spcAft>
                        <a:buNone/>
                      </a:pPr>
                      <a:r>
                        <a:rPr b="0" lang="ar-SA" sz="1200" u="none" cap="none" strike="noStrike">
                          <a:solidFill>
                            <a:srgbClr val="000000"/>
                          </a:solidFill>
                          <a:latin typeface="Arial"/>
                          <a:ea typeface="Arial"/>
                          <a:cs typeface="Arial"/>
                          <a:sym typeface="Arial"/>
                        </a:rPr>
                        <a:t>سجّل الإجراءات التنفيذية، ووسائل وأدوات تحقيقها</a:t>
                      </a:r>
                      <a:br>
                        <a:rPr b="0" lang="ar-SA" sz="1200" u="none" cap="none" strike="noStrike">
                          <a:solidFill>
                            <a:srgbClr val="000000"/>
                          </a:solidFill>
                          <a:latin typeface="Arial"/>
                          <a:ea typeface="Arial"/>
                          <a:cs typeface="Arial"/>
                          <a:sym typeface="Arial"/>
                        </a:rPr>
                      </a:br>
                      <a:r>
                        <a:rPr b="0" lang="ar-SA" sz="1200" u="none" cap="none" strike="noStrike">
                          <a:solidFill>
                            <a:srgbClr val="000000"/>
                          </a:solidFill>
                          <a:latin typeface="Arial"/>
                          <a:ea typeface="Arial"/>
                          <a:cs typeface="Arial"/>
                          <a:sym typeface="Arial"/>
                        </a:rPr>
                        <a:t>(قراءة، دورات، تأمل، خبراء...؛ لتحقيق أهدافك التكتيكية)</a:t>
                      </a:r>
                      <a:endParaRPr b="0" sz="1200" u="none" cap="none" strike="noStrike">
                        <a:solidFill>
                          <a:srgbClr val="000000"/>
                        </a:solidFill>
                        <a:latin typeface="Arial"/>
                        <a:ea typeface="Arial"/>
                        <a:cs typeface="Arial"/>
                        <a:sym typeface="Arial"/>
                      </a:endParaRPr>
                    </a:p>
                  </a:txBody>
                  <a:tcPr marT="21100" marB="21100" marR="42200" marL="42200" anchor="ctr">
                    <a:lnB cap="flat" cmpd="sng" w="12700">
                      <a:solidFill>
                        <a:schemeClr val="dk1"/>
                      </a:solidFill>
                      <a:prstDash val="solid"/>
                      <a:round/>
                      <a:headEnd len="sm" w="sm" type="none"/>
                      <a:tailEnd len="sm" w="sm" type="none"/>
                    </a:lnB>
                    <a:solidFill>
                      <a:srgbClr val="E5E5E5"/>
                    </a:solidFill>
                  </a:tcPr>
                </a:tc>
                <a:tc>
                  <a:txBody>
                    <a:bodyPr/>
                    <a:lstStyle/>
                    <a:p>
                      <a:pPr indent="0" lvl="0" marL="0" marR="0" rtl="0" algn="ctr">
                        <a:spcBef>
                          <a:spcPts val="0"/>
                        </a:spcBef>
                        <a:spcAft>
                          <a:spcPts val="0"/>
                        </a:spcAft>
                        <a:buNone/>
                      </a:pPr>
                      <a:r>
                        <a:rPr b="0" lang="ar-SA" sz="1200" u="none" cap="none" strike="noStrike">
                          <a:solidFill>
                            <a:srgbClr val="000000"/>
                          </a:solidFill>
                          <a:latin typeface="Arial"/>
                          <a:ea typeface="Arial"/>
                          <a:cs typeface="Arial"/>
                          <a:sym typeface="Arial"/>
                        </a:rPr>
                        <a:t>أهداف تطويرية خلال أربعة أشهر لتحقيق النمو والتطوير في أعلى خمس نقاط قوة لديك</a:t>
                      </a:r>
                      <a:endParaRPr b="0" sz="1200" u="none" cap="none" strike="noStrike">
                        <a:solidFill>
                          <a:srgbClr val="000000"/>
                        </a:solidFill>
                        <a:latin typeface="Arial"/>
                        <a:ea typeface="Arial"/>
                        <a:cs typeface="Arial"/>
                        <a:sym typeface="Arial"/>
                      </a:endParaRPr>
                    </a:p>
                  </a:txBody>
                  <a:tcPr marT="21100" marB="21100" marR="42200" marL="42200" anchor="ctr">
                    <a:lnB cap="flat" cmpd="sng" w="12700">
                      <a:solidFill>
                        <a:schemeClr val="dk1"/>
                      </a:solidFill>
                      <a:prstDash val="solid"/>
                      <a:round/>
                      <a:headEnd len="sm" w="sm" type="none"/>
                      <a:tailEnd len="sm" w="sm" type="none"/>
                    </a:lnB>
                    <a:solidFill>
                      <a:srgbClr val="E5E5E5"/>
                    </a:solidFill>
                  </a:tcPr>
                </a:tc>
                <a:tc>
                  <a:txBody>
                    <a:bodyPr/>
                    <a:lstStyle/>
                    <a:p>
                      <a:pPr indent="0" lvl="0" marL="0" marR="0" rtl="0" algn="ctr">
                        <a:spcBef>
                          <a:spcPts val="0"/>
                        </a:spcBef>
                        <a:spcAft>
                          <a:spcPts val="0"/>
                        </a:spcAft>
                        <a:buNone/>
                      </a:pPr>
                      <a:r>
                        <a:rPr b="0" lang="ar-SA" sz="1200" u="none" cap="none" strike="noStrike">
                          <a:solidFill>
                            <a:srgbClr val="000000"/>
                          </a:solidFill>
                          <a:latin typeface="Arial"/>
                          <a:ea typeface="Arial"/>
                          <a:cs typeface="Arial"/>
                          <a:sym typeface="Arial"/>
                        </a:rPr>
                        <a:t>أعلى خمس نقاط قوة لديك</a:t>
                      </a:r>
                      <a:endParaRPr b="0" sz="1200" u="none" cap="none" strike="noStrike">
                        <a:solidFill>
                          <a:srgbClr val="000000"/>
                        </a:solidFill>
                        <a:latin typeface="Arial"/>
                        <a:ea typeface="Arial"/>
                        <a:cs typeface="Arial"/>
                        <a:sym typeface="Arial"/>
                      </a:endParaRPr>
                    </a:p>
                  </a:txBody>
                  <a:tcPr marT="21100" marB="21100" marR="42200" marL="42200" anchor="ctr">
                    <a:lnB cap="flat" cmpd="sng" w="12700">
                      <a:solidFill>
                        <a:schemeClr val="dk1"/>
                      </a:solidFill>
                      <a:prstDash val="solid"/>
                      <a:round/>
                      <a:headEnd len="sm" w="sm" type="none"/>
                      <a:tailEnd len="sm" w="sm" type="none"/>
                    </a:lnB>
                    <a:solidFill>
                      <a:srgbClr val="E5E5E5"/>
                    </a:solidFill>
                  </a:tcPr>
                </a:tc>
              </a:tr>
              <a:tr h="561975">
                <a:tc>
                  <a:txBody>
                    <a:bodyPr/>
                    <a:lstStyle/>
                    <a:p>
                      <a:pPr indent="0" lvl="0" marL="0" marR="0" rtl="1" algn="r">
                        <a:lnSpc>
                          <a:spcPct val="100000"/>
                        </a:lnSpc>
                        <a:spcBef>
                          <a:spcPts val="0"/>
                        </a:spcBef>
                        <a:spcAft>
                          <a:spcPts val="0"/>
                        </a:spcAft>
                        <a:buNone/>
                      </a:pPr>
                      <a:r>
                        <a:rPr lang="ar-SA" sz="2000">
                          <a:latin typeface="Arial"/>
                          <a:ea typeface="Arial"/>
                          <a:cs typeface="Arial"/>
                          <a:sym typeface="Arial"/>
                        </a:rPr>
                        <a:t> ١.دورة تحسين التركيز والذاكرة من قبل مركز التدريب المهني.</a:t>
                      </a:r>
                      <a:endParaRPr b="0" sz="2000" u="none" cap="none" strike="noStrike">
                        <a:solidFill>
                          <a:schemeClr val="dk1"/>
                        </a:solidFill>
                        <a:latin typeface="Arial"/>
                        <a:ea typeface="Arial"/>
                        <a:cs typeface="Arial"/>
                        <a:sym typeface="Arial"/>
                      </a:endParaRPr>
                    </a:p>
                  </a:txBody>
                  <a:tcPr marT="0" marB="0" marR="0" marL="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457200" marR="0" rtl="1" algn="r">
                        <a:lnSpc>
                          <a:spcPct val="115000"/>
                        </a:lnSpc>
                        <a:spcBef>
                          <a:spcPts val="0"/>
                        </a:spcBef>
                        <a:spcAft>
                          <a:spcPts val="0"/>
                        </a:spcAft>
                        <a:buNone/>
                      </a:pPr>
                      <a:r>
                        <a:rPr lang="ar-SA" sz="2000">
                          <a:latin typeface="Arial"/>
                          <a:ea typeface="Arial"/>
                          <a:cs typeface="Arial"/>
                          <a:sym typeface="Arial"/>
                        </a:rPr>
                        <a:t>١.بناء العادات الصحية</a:t>
                      </a:r>
                      <a:endParaRPr sz="2000">
                        <a:latin typeface="Arial"/>
                        <a:ea typeface="Arial"/>
                        <a:cs typeface="Arial"/>
                        <a:sym typeface="Arial"/>
                      </a:endParaRPr>
                    </a:p>
                    <a:p>
                      <a:pPr indent="0" lvl="0" marL="457200" marR="0" rtl="1" algn="r">
                        <a:lnSpc>
                          <a:spcPct val="115000"/>
                        </a:lnSpc>
                        <a:spcBef>
                          <a:spcPts val="0"/>
                        </a:spcBef>
                        <a:spcAft>
                          <a:spcPts val="0"/>
                        </a:spcAft>
                        <a:buNone/>
                      </a:pPr>
                      <a:r>
                        <a:rPr lang="ar-SA" sz="2000">
                          <a:latin typeface="Arial"/>
                          <a:ea typeface="Arial"/>
                          <a:cs typeface="Arial"/>
                          <a:sym typeface="Arial"/>
                        </a:rPr>
                        <a:t>٢.تحسين الذاكرة والتعلم</a:t>
                      </a:r>
                      <a:endParaRPr sz="2000">
                        <a:latin typeface="Arial"/>
                        <a:ea typeface="Arial"/>
                        <a:cs typeface="Arial"/>
                        <a:sym typeface="Arial"/>
                      </a:endParaRPr>
                    </a:p>
                  </a:txBody>
                  <a:tcPr marT="0" marB="0" marR="0" marL="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r">
                        <a:lnSpc>
                          <a:spcPct val="115000"/>
                        </a:lnSpc>
                        <a:spcBef>
                          <a:spcPts val="0"/>
                        </a:spcBef>
                        <a:spcAft>
                          <a:spcPts val="0"/>
                        </a:spcAft>
                        <a:buClr>
                          <a:schemeClr val="dk1"/>
                        </a:buClr>
                        <a:buSzPts val="700"/>
                        <a:buFont typeface="Calibri"/>
                        <a:buNone/>
                      </a:pPr>
                      <a:r>
                        <a:rPr lang="ar-SA" sz="3600">
                          <a:solidFill>
                            <a:srgbClr val="000000"/>
                          </a:solidFill>
                          <a:latin typeface="Arial"/>
                          <a:ea typeface="Arial"/>
                          <a:cs typeface="Arial"/>
                          <a:sym typeface="Arial"/>
                        </a:rPr>
                        <a:t>التركيز </a:t>
                      </a:r>
                      <a:endParaRPr sz="3600" u="none" cap="none" strike="noStrike">
                        <a:solidFill>
                          <a:srgbClr val="000000"/>
                        </a:solidFill>
                        <a:latin typeface="Arial"/>
                        <a:ea typeface="Arial"/>
                        <a:cs typeface="Arial"/>
                        <a:sym typeface="Arial"/>
                      </a:endParaRPr>
                    </a:p>
                  </a:txBody>
                  <a:tcPr marT="22850" marB="22850" marR="45725" marL="457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561975">
                <a:tc>
                  <a:txBody>
                    <a:bodyPr/>
                    <a:lstStyle/>
                    <a:p>
                      <a:pPr indent="0" lvl="0" marL="0" marR="0" rtl="1" algn="r">
                        <a:lnSpc>
                          <a:spcPct val="115000"/>
                        </a:lnSpc>
                        <a:spcBef>
                          <a:spcPts val="0"/>
                        </a:spcBef>
                        <a:spcAft>
                          <a:spcPts val="0"/>
                        </a:spcAft>
                        <a:buNone/>
                      </a:pPr>
                      <a:r>
                        <a:rPr lang="ar-SA" sz="2000">
                          <a:latin typeface="Arial"/>
                          <a:ea typeface="Arial"/>
                          <a:cs typeface="Arial"/>
                          <a:sym typeface="Arial"/>
                        </a:rPr>
                        <a:t> دورة تحسين الانضباط والتركيز* من قبل مركز التدريب المهني.</a:t>
                      </a:r>
                      <a:endParaRPr b="0" sz="2000" u="none" cap="none" strike="noStrike">
                        <a:solidFill>
                          <a:schemeClr val="dk1"/>
                        </a:solidFill>
                        <a:latin typeface="Arial"/>
                        <a:ea typeface="Arial"/>
                        <a:cs typeface="Arial"/>
                        <a:sym typeface="Arial"/>
                      </a:endParaRPr>
                    </a:p>
                  </a:txBody>
                  <a:tcPr marT="0" marB="0" marR="0" marL="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r">
                        <a:lnSpc>
                          <a:spcPct val="115000"/>
                        </a:lnSpc>
                        <a:spcBef>
                          <a:spcPts val="0"/>
                        </a:spcBef>
                        <a:spcAft>
                          <a:spcPts val="0"/>
                        </a:spcAft>
                        <a:buNone/>
                      </a:pPr>
                      <a:r>
                        <a:rPr lang="ar-SA" sz="2000">
                          <a:latin typeface="Arial"/>
                          <a:ea typeface="Arial"/>
                          <a:cs typeface="Arial"/>
                          <a:sym typeface="Arial"/>
                        </a:rPr>
                        <a:t> ١.تحسين الانضباط في العمل والدراسة</a:t>
                      </a:r>
                      <a:endParaRPr sz="2000">
                        <a:latin typeface="Arial"/>
                        <a:ea typeface="Arial"/>
                        <a:cs typeface="Arial"/>
                        <a:sym typeface="Arial"/>
                      </a:endParaRPr>
                    </a:p>
                    <a:p>
                      <a:pPr indent="0" lvl="0" marL="0" marR="0" rtl="1" algn="r">
                        <a:lnSpc>
                          <a:spcPct val="115000"/>
                        </a:lnSpc>
                        <a:spcBef>
                          <a:spcPts val="0"/>
                        </a:spcBef>
                        <a:spcAft>
                          <a:spcPts val="0"/>
                        </a:spcAft>
                        <a:buNone/>
                      </a:pPr>
                      <a:r>
                        <a:rPr lang="ar-SA" sz="2000">
                          <a:latin typeface="Arial"/>
                          <a:ea typeface="Arial"/>
                          <a:cs typeface="Arial"/>
                          <a:sym typeface="Arial"/>
                        </a:rPr>
                        <a:t> ٢.تقليل التأخير والتعثر في المهام.</a:t>
                      </a:r>
                      <a:endParaRPr sz="2000">
                        <a:latin typeface="Arial"/>
                        <a:ea typeface="Arial"/>
                        <a:cs typeface="Arial"/>
                        <a:sym typeface="Arial"/>
                      </a:endParaRPr>
                    </a:p>
                  </a:txBody>
                  <a:tcPr marT="0" marB="0" marR="0" marL="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r">
                        <a:lnSpc>
                          <a:spcPct val="115000"/>
                        </a:lnSpc>
                        <a:spcBef>
                          <a:spcPts val="0"/>
                        </a:spcBef>
                        <a:spcAft>
                          <a:spcPts val="0"/>
                        </a:spcAft>
                        <a:buClr>
                          <a:schemeClr val="dk1"/>
                        </a:buClr>
                        <a:buSzPts val="600"/>
                        <a:buFont typeface="Calibri"/>
                        <a:buNone/>
                      </a:pPr>
                      <a:r>
                        <a:rPr lang="ar-SA" sz="3600">
                          <a:latin typeface="Arial"/>
                          <a:ea typeface="Arial"/>
                          <a:cs typeface="Arial"/>
                          <a:sym typeface="Arial"/>
                        </a:rPr>
                        <a:t>الانضباط</a:t>
                      </a:r>
                      <a:endParaRPr b="0" sz="3600" u="none" cap="none" strike="noStrike">
                        <a:solidFill>
                          <a:schemeClr val="dk1"/>
                        </a:solidFill>
                        <a:latin typeface="Arial"/>
                        <a:ea typeface="Arial"/>
                        <a:cs typeface="Arial"/>
                        <a:sym typeface="Arial"/>
                      </a:endParaRPr>
                    </a:p>
                  </a:txBody>
                  <a:tcPr marT="22850" marB="22850" marR="45725" marL="457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561975">
                <a:tc>
                  <a:txBody>
                    <a:bodyPr/>
                    <a:lstStyle/>
                    <a:p>
                      <a:pPr indent="0" lvl="0" marL="0" marR="0" rtl="1" algn="r">
                        <a:lnSpc>
                          <a:spcPct val="115000"/>
                        </a:lnSpc>
                        <a:spcBef>
                          <a:spcPts val="0"/>
                        </a:spcBef>
                        <a:spcAft>
                          <a:spcPts val="0"/>
                        </a:spcAft>
                        <a:buClr>
                          <a:schemeClr val="dk1"/>
                        </a:buClr>
                        <a:buSzPts val="700"/>
                        <a:buFont typeface="Calibri"/>
                        <a:buNone/>
                      </a:pPr>
                      <a:r>
                        <a:rPr lang="ar-SA" sz="2000">
                          <a:latin typeface="Arial"/>
                          <a:ea typeface="Arial"/>
                          <a:cs typeface="Arial"/>
                          <a:sym typeface="Arial"/>
                        </a:rPr>
                        <a:t> دورة تطوير مهارات التعلم من قبل مركز التدريب المهني</a:t>
                      </a:r>
                      <a:endParaRPr b="0" sz="2000" u="none" cap="none" strike="noStrike">
                        <a:solidFill>
                          <a:schemeClr val="dk1"/>
                        </a:solidFill>
                        <a:latin typeface="Arial"/>
                        <a:ea typeface="Arial"/>
                        <a:cs typeface="Arial"/>
                        <a:sym typeface="Arial"/>
                      </a:endParaRPr>
                    </a:p>
                  </a:txBody>
                  <a:tcPr marT="0" marB="0" marR="0" marL="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r">
                        <a:lnSpc>
                          <a:spcPct val="115000"/>
                        </a:lnSpc>
                        <a:spcBef>
                          <a:spcPts val="0"/>
                        </a:spcBef>
                        <a:spcAft>
                          <a:spcPts val="0"/>
                        </a:spcAft>
                        <a:buClr>
                          <a:schemeClr val="dk1"/>
                        </a:buClr>
                        <a:buSzPts val="700"/>
                        <a:buFont typeface="Calibri"/>
                        <a:buNone/>
                      </a:pPr>
                      <a:r>
                        <a:rPr lang="ar-SA" sz="2000">
                          <a:latin typeface="Arial"/>
                          <a:ea typeface="Arial"/>
                          <a:cs typeface="Arial"/>
                          <a:sym typeface="Arial"/>
                        </a:rPr>
                        <a:t> ١.تحسين مهارات الاستماع والتفكير النقدي</a:t>
                      </a:r>
                      <a:endParaRPr sz="2000">
                        <a:latin typeface="Arial"/>
                        <a:ea typeface="Arial"/>
                        <a:cs typeface="Arial"/>
                        <a:sym typeface="Arial"/>
                      </a:endParaRPr>
                    </a:p>
                    <a:p>
                      <a:pPr indent="0" lvl="0" marL="0" marR="0" rtl="1" algn="r">
                        <a:lnSpc>
                          <a:spcPct val="115000"/>
                        </a:lnSpc>
                        <a:spcBef>
                          <a:spcPts val="0"/>
                        </a:spcBef>
                        <a:spcAft>
                          <a:spcPts val="0"/>
                        </a:spcAft>
                        <a:buClr>
                          <a:schemeClr val="dk1"/>
                        </a:buClr>
                        <a:buSzPts val="700"/>
                        <a:buFont typeface="Calibri"/>
                        <a:buNone/>
                      </a:pPr>
                      <a:r>
                        <a:rPr lang="ar-SA" sz="2000">
                          <a:latin typeface="Arial"/>
                          <a:ea typeface="Arial"/>
                          <a:cs typeface="Arial"/>
                          <a:sym typeface="Arial"/>
                        </a:rPr>
                        <a:t> ٢.قراءة كتاب واحد على الأقل في الشهر </a:t>
                      </a:r>
                      <a:endParaRPr sz="2000">
                        <a:latin typeface="Arial"/>
                        <a:ea typeface="Arial"/>
                        <a:cs typeface="Arial"/>
                        <a:sym typeface="Arial"/>
                      </a:endParaRPr>
                    </a:p>
                  </a:txBody>
                  <a:tcPr marT="0" marB="0" marR="0" marL="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r">
                        <a:lnSpc>
                          <a:spcPct val="115000"/>
                        </a:lnSpc>
                        <a:spcBef>
                          <a:spcPts val="0"/>
                        </a:spcBef>
                        <a:spcAft>
                          <a:spcPts val="0"/>
                        </a:spcAft>
                        <a:buClr>
                          <a:schemeClr val="dk1"/>
                        </a:buClr>
                        <a:buSzPts val="700"/>
                        <a:buFont typeface="Calibri"/>
                        <a:buNone/>
                      </a:pPr>
                      <a:r>
                        <a:rPr lang="ar-SA" sz="3600">
                          <a:latin typeface="Arial"/>
                          <a:ea typeface="Arial"/>
                          <a:cs typeface="Arial"/>
                          <a:sym typeface="Arial"/>
                        </a:rPr>
                        <a:t>المتعلم </a:t>
                      </a:r>
                      <a:endParaRPr b="0" sz="3600" u="none" cap="none" strike="noStrike">
                        <a:solidFill>
                          <a:schemeClr val="dk1"/>
                        </a:solidFill>
                        <a:latin typeface="Arial"/>
                        <a:ea typeface="Arial"/>
                        <a:cs typeface="Arial"/>
                        <a:sym typeface="Arial"/>
                      </a:endParaRPr>
                    </a:p>
                  </a:txBody>
                  <a:tcPr marT="21125" marB="21125" marR="42250" marL="4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561975">
                <a:tc>
                  <a:txBody>
                    <a:bodyPr/>
                    <a:lstStyle/>
                    <a:p>
                      <a:pPr indent="0" lvl="0" marL="0" marR="0" rtl="1" algn="r">
                        <a:lnSpc>
                          <a:spcPct val="115000"/>
                        </a:lnSpc>
                        <a:spcBef>
                          <a:spcPts val="0"/>
                        </a:spcBef>
                        <a:spcAft>
                          <a:spcPts val="0"/>
                        </a:spcAft>
                        <a:buClr>
                          <a:schemeClr val="dk1"/>
                        </a:buClr>
                        <a:buSzPts val="700"/>
                        <a:buFont typeface="Calibri"/>
                        <a:buNone/>
                      </a:pPr>
                      <a:r>
                        <a:rPr lang="ar-SA" sz="2000">
                          <a:latin typeface="Arial"/>
                          <a:ea typeface="Arial"/>
                          <a:cs typeface="Arial"/>
                          <a:sym typeface="Arial"/>
                        </a:rPr>
                        <a:t> دورة في تحسين التواصل في مركز التدريب المهني </a:t>
                      </a:r>
                      <a:endParaRPr b="0" sz="2000" u="none" cap="none" strike="noStrike">
                        <a:solidFill>
                          <a:schemeClr val="dk1"/>
                        </a:solidFill>
                        <a:latin typeface="Arial"/>
                        <a:ea typeface="Arial"/>
                        <a:cs typeface="Arial"/>
                        <a:sym typeface="Arial"/>
                      </a:endParaRPr>
                    </a:p>
                  </a:txBody>
                  <a:tcPr marT="0" marB="0" marR="0" marL="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r">
                        <a:lnSpc>
                          <a:spcPct val="115000"/>
                        </a:lnSpc>
                        <a:spcBef>
                          <a:spcPts val="0"/>
                        </a:spcBef>
                        <a:spcAft>
                          <a:spcPts val="0"/>
                        </a:spcAft>
                        <a:buClr>
                          <a:schemeClr val="dk1"/>
                        </a:buClr>
                        <a:buSzPts val="700"/>
                        <a:buFont typeface="Calibri"/>
                        <a:buNone/>
                      </a:pPr>
                      <a:r>
                        <a:rPr lang="ar-SA" sz="2000">
                          <a:latin typeface="Arial"/>
                          <a:ea typeface="Arial"/>
                          <a:cs typeface="Arial"/>
                          <a:sym typeface="Arial"/>
                        </a:rPr>
                        <a:t> ١.تحسين التواصل٢.تعزيز التعاون</a:t>
                      </a:r>
                      <a:endParaRPr sz="2000">
                        <a:latin typeface="Arial"/>
                        <a:ea typeface="Arial"/>
                        <a:cs typeface="Arial"/>
                        <a:sym typeface="Arial"/>
                      </a:endParaRPr>
                    </a:p>
                    <a:p>
                      <a:pPr indent="0" lvl="0" marL="0" marR="0" rtl="1" algn="r">
                        <a:lnSpc>
                          <a:spcPct val="115000"/>
                        </a:lnSpc>
                        <a:spcBef>
                          <a:spcPts val="0"/>
                        </a:spcBef>
                        <a:spcAft>
                          <a:spcPts val="0"/>
                        </a:spcAft>
                        <a:buClr>
                          <a:schemeClr val="dk1"/>
                        </a:buClr>
                        <a:buSzPts val="700"/>
                        <a:buFont typeface="Calibri"/>
                        <a:buNone/>
                      </a:pPr>
                      <a:r>
                        <a:rPr lang="ar-SA" sz="2000">
                          <a:latin typeface="Arial"/>
                          <a:ea typeface="Arial"/>
                          <a:cs typeface="Arial"/>
                          <a:sym typeface="Arial"/>
                        </a:rPr>
                        <a:t> ٢. تحسين العلاقات</a:t>
                      </a:r>
                      <a:endParaRPr sz="2000">
                        <a:latin typeface="Arial"/>
                        <a:ea typeface="Arial"/>
                        <a:cs typeface="Arial"/>
                        <a:sym typeface="Arial"/>
                      </a:endParaRPr>
                    </a:p>
                  </a:txBody>
                  <a:tcPr marT="0" marB="0" marR="0" marL="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r">
                        <a:lnSpc>
                          <a:spcPct val="115000"/>
                        </a:lnSpc>
                        <a:spcBef>
                          <a:spcPts val="0"/>
                        </a:spcBef>
                        <a:spcAft>
                          <a:spcPts val="0"/>
                        </a:spcAft>
                        <a:buClr>
                          <a:schemeClr val="dk1"/>
                        </a:buClr>
                        <a:buSzPts val="700"/>
                        <a:buFont typeface="Calibri"/>
                        <a:buNone/>
                      </a:pPr>
                      <a:r>
                        <a:rPr lang="ar-SA" sz="3600">
                          <a:latin typeface="Arial"/>
                          <a:ea typeface="Arial"/>
                          <a:cs typeface="Arial"/>
                          <a:sym typeface="Arial"/>
                        </a:rPr>
                        <a:t>الاتساق</a:t>
                      </a:r>
                      <a:endParaRPr b="0" sz="3600" u="none" cap="none" strike="noStrike">
                        <a:solidFill>
                          <a:schemeClr val="dk1"/>
                        </a:solidFill>
                        <a:latin typeface="Arial"/>
                        <a:ea typeface="Arial"/>
                        <a:cs typeface="Arial"/>
                        <a:sym typeface="Arial"/>
                      </a:endParaRPr>
                    </a:p>
                  </a:txBody>
                  <a:tcPr marT="21125" marB="21125" marR="42250" marL="4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561975">
                <a:tc>
                  <a:txBody>
                    <a:bodyPr/>
                    <a:lstStyle/>
                    <a:p>
                      <a:pPr indent="0" lvl="0" marL="0" marR="0" rtl="1" algn="r">
                        <a:lnSpc>
                          <a:spcPct val="115000"/>
                        </a:lnSpc>
                        <a:spcBef>
                          <a:spcPts val="0"/>
                        </a:spcBef>
                        <a:spcAft>
                          <a:spcPts val="0"/>
                        </a:spcAft>
                        <a:buClr>
                          <a:schemeClr val="dk1"/>
                        </a:buClr>
                        <a:buSzPts val="700"/>
                        <a:buFont typeface="Calibri"/>
                        <a:buNone/>
                      </a:pPr>
                      <a:r>
                        <a:rPr lang="ar-SA" sz="2000">
                          <a:latin typeface="Arial"/>
                          <a:ea typeface="Arial"/>
                          <a:cs typeface="Arial"/>
                          <a:sym typeface="Arial"/>
                        </a:rPr>
                        <a:t> دورة التعامل مع الاخرين من قبل التدريب المهني </a:t>
                      </a:r>
                      <a:endParaRPr b="0" sz="2000" u="none" cap="none" strike="noStrike">
                        <a:solidFill>
                          <a:schemeClr val="dk1"/>
                        </a:solidFill>
                        <a:latin typeface="Arial"/>
                        <a:ea typeface="Arial"/>
                        <a:cs typeface="Arial"/>
                        <a:sym typeface="Arial"/>
                      </a:endParaRPr>
                    </a:p>
                  </a:txBody>
                  <a:tcPr marT="0" marB="0" marR="0" marL="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r">
                        <a:lnSpc>
                          <a:spcPct val="115000"/>
                        </a:lnSpc>
                        <a:spcBef>
                          <a:spcPts val="0"/>
                        </a:spcBef>
                        <a:spcAft>
                          <a:spcPts val="0"/>
                        </a:spcAft>
                        <a:buClr>
                          <a:schemeClr val="dk1"/>
                        </a:buClr>
                        <a:buSzPts val="700"/>
                        <a:buFont typeface="Calibri"/>
                        <a:buNone/>
                      </a:pPr>
                      <a:r>
                        <a:rPr lang="ar-SA" sz="2000">
                          <a:latin typeface="Arial"/>
                          <a:ea typeface="Arial"/>
                          <a:cs typeface="Arial"/>
                          <a:sym typeface="Arial"/>
                        </a:rPr>
                        <a:t> ١.تحسين العلاقات</a:t>
                      </a:r>
                      <a:endParaRPr sz="2000">
                        <a:latin typeface="Arial"/>
                        <a:ea typeface="Arial"/>
                        <a:cs typeface="Arial"/>
                        <a:sym typeface="Arial"/>
                      </a:endParaRPr>
                    </a:p>
                    <a:p>
                      <a:pPr indent="0" lvl="0" marL="0" marR="0" rtl="1" algn="r">
                        <a:lnSpc>
                          <a:spcPct val="115000"/>
                        </a:lnSpc>
                        <a:spcBef>
                          <a:spcPts val="0"/>
                        </a:spcBef>
                        <a:spcAft>
                          <a:spcPts val="0"/>
                        </a:spcAft>
                        <a:buClr>
                          <a:schemeClr val="dk1"/>
                        </a:buClr>
                        <a:buSzPts val="700"/>
                        <a:buFont typeface="Calibri"/>
                        <a:buNone/>
                      </a:pPr>
                      <a:r>
                        <a:rPr lang="ar-SA" sz="2000">
                          <a:latin typeface="Arial"/>
                          <a:ea typeface="Arial"/>
                          <a:cs typeface="Arial"/>
                          <a:sym typeface="Arial"/>
                        </a:rPr>
                        <a:t>٢.التوعية والتثقيف </a:t>
                      </a:r>
                      <a:endParaRPr sz="2000">
                        <a:latin typeface="Arial"/>
                        <a:ea typeface="Arial"/>
                        <a:cs typeface="Arial"/>
                        <a:sym typeface="Arial"/>
                      </a:endParaRPr>
                    </a:p>
                  </a:txBody>
                  <a:tcPr marT="0" marB="0" marR="0" marL="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r">
                        <a:lnSpc>
                          <a:spcPct val="115000"/>
                        </a:lnSpc>
                        <a:spcBef>
                          <a:spcPts val="0"/>
                        </a:spcBef>
                        <a:spcAft>
                          <a:spcPts val="0"/>
                        </a:spcAft>
                        <a:buClr>
                          <a:schemeClr val="dk1"/>
                        </a:buClr>
                        <a:buSzPts val="700"/>
                        <a:buFont typeface="Calibri"/>
                        <a:buNone/>
                      </a:pPr>
                      <a:r>
                        <a:rPr lang="ar-SA" sz="3600">
                          <a:latin typeface="Arial"/>
                          <a:ea typeface="Arial"/>
                          <a:cs typeface="Arial"/>
                          <a:sym typeface="Arial"/>
                        </a:rPr>
                        <a:t>الفردية</a:t>
                      </a:r>
                      <a:endParaRPr b="0" sz="3600" u="none" cap="none" strike="noStrike">
                        <a:solidFill>
                          <a:schemeClr val="dk1"/>
                        </a:solidFill>
                        <a:latin typeface="Arial"/>
                        <a:ea typeface="Arial"/>
                        <a:cs typeface="Arial"/>
                        <a:sym typeface="Arial"/>
                      </a:endParaRPr>
                    </a:p>
                  </a:txBody>
                  <a:tcPr marT="21125" marB="21125" marR="42250" marL="422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bl>
          </a:graphicData>
        </a:graphic>
      </p:graphicFrame>
    </p:spTree>
  </p:cSld>
  <p:clrMapOvr>
    <a:masterClrMapping/>
  </p:clrMapOvr>
  <p:transition spd="slow">
    <p:push dir="r"/>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5"/>
          <p:cNvSpPr/>
          <p:nvPr/>
        </p:nvSpPr>
        <p:spPr>
          <a:xfrm rot="5400000">
            <a:off x="12090706" y="3429000"/>
            <a:ext cx="202590" cy="0"/>
          </a:xfrm>
          <a:prstGeom prst="round2SameRect">
            <a:avLst>
              <a:gd fmla="val 0" name="adj1"/>
              <a:gd fmla="val 0" name="adj2"/>
            </a:avLst>
          </a:prstGeom>
          <a:solidFill>
            <a:srgbClr val="11093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900" u="none" cap="none" strike="noStrike">
              <a:solidFill>
                <a:schemeClr val="lt1"/>
              </a:solidFill>
              <a:latin typeface="Calibri"/>
              <a:ea typeface="Calibri"/>
              <a:cs typeface="Calibri"/>
              <a:sym typeface="Calibri"/>
            </a:endParaRPr>
          </a:p>
        </p:txBody>
      </p:sp>
      <p:sp>
        <p:nvSpPr>
          <p:cNvPr id="118" name="Google Shape;118;p5"/>
          <p:cNvSpPr/>
          <p:nvPr/>
        </p:nvSpPr>
        <p:spPr>
          <a:xfrm>
            <a:off x="-12304823" y="446"/>
            <a:ext cx="12191206" cy="11428512"/>
          </a:xfrm>
          <a:prstGeom prst="rect">
            <a:avLst/>
          </a:prstGeom>
          <a:gradFill>
            <a:gsLst>
              <a:gs pos="0">
                <a:srgbClr val="A434FF"/>
              </a:gs>
              <a:gs pos="75000">
                <a:srgbClr val="110939"/>
              </a:gs>
              <a:gs pos="99000">
                <a:srgbClr val="110939"/>
              </a:gs>
              <a:gs pos="100000">
                <a:srgbClr val="110939"/>
              </a:gs>
            </a:gsLst>
            <a:lin ang="5400000" scaled="0"/>
          </a:gradFill>
          <a:ln cap="flat" cmpd="sng" w="12700">
            <a:solidFill>
              <a:srgbClr val="264159"/>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900" u="none" cap="none" strike="noStrike">
              <a:solidFill>
                <a:schemeClr val="lt1"/>
              </a:solidFill>
              <a:latin typeface="Calibri"/>
              <a:ea typeface="Calibri"/>
              <a:cs typeface="Calibri"/>
              <a:sym typeface="Calibri"/>
            </a:endParaRPr>
          </a:p>
        </p:txBody>
      </p:sp>
      <p:sp>
        <p:nvSpPr>
          <p:cNvPr id="119" name="Google Shape;119;p5"/>
          <p:cNvSpPr/>
          <p:nvPr/>
        </p:nvSpPr>
        <p:spPr>
          <a:xfrm>
            <a:off x="240601" y="6256053"/>
            <a:ext cx="6440067" cy="489221"/>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900" u="none" cap="none" strike="noStrike">
              <a:solidFill>
                <a:schemeClr val="lt1"/>
              </a:solidFill>
              <a:latin typeface="Calibri"/>
              <a:ea typeface="Calibri"/>
              <a:cs typeface="Calibri"/>
              <a:sym typeface="Calibri"/>
            </a:endParaRPr>
          </a:p>
        </p:txBody>
      </p:sp>
      <p:graphicFrame>
        <p:nvGraphicFramePr>
          <p:cNvPr id="120" name="Google Shape;120;p5"/>
          <p:cNvGraphicFramePr/>
          <p:nvPr/>
        </p:nvGraphicFramePr>
        <p:xfrm>
          <a:off x="540258" y="1063063"/>
          <a:ext cx="3000000" cy="3000000"/>
        </p:xfrm>
        <a:graphic>
          <a:graphicData uri="http://schemas.openxmlformats.org/drawingml/2006/table">
            <a:tbl>
              <a:tblPr bandRow="1" firstRow="1">
                <a:noFill/>
                <a:tableStyleId>{89FB5F5F-5178-40AD-8C1C-F6DCEC826BB8}</a:tableStyleId>
              </a:tblPr>
              <a:tblGrid>
                <a:gridCol w="1435375"/>
                <a:gridCol w="1435375"/>
                <a:gridCol w="1435375"/>
                <a:gridCol w="3818025"/>
                <a:gridCol w="2230950"/>
              </a:tblGrid>
              <a:tr h="617000">
                <a:tc gridSpan="5">
                  <a:txBody>
                    <a:bodyPr/>
                    <a:lstStyle/>
                    <a:p>
                      <a:pPr indent="0" lvl="0" marL="0" marR="0" rtl="1" algn="ctr">
                        <a:lnSpc>
                          <a:spcPct val="115000"/>
                        </a:lnSpc>
                        <a:spcBef>
                          <a:spcPts val="0"/>
                        </a:spcBef>
                        <a:spcAft>
                          <a:spcPts val="0"/>
                        </a:spcAft>
                        <a:buNone/>
                      </a:pPr>
                      <a:r>
                        <a:rPr b="1" lang="ar-SA" sz="2000" u="none" cap="none" strike="noStrike">
                          <a:solidFill>
                            <a:schemeClr val="lt1"/>
                          </a:solidFill>
                          <a:latin typeface="Arial"/>
                          <a:ea typeface="Arial"/>
                          <a:cs typeface="Arial"/>
                          <a:sym typeface="Arial"/>
                        </a:rPr>
                        <a:t>نموذج الخطة التطويرية</a:t>
                      </a:r>
                      <a:endParaRPr b="1" sz="2000" u="none" cap="none" strike="noStrike">
                        <a:solidFill>
                          <a:schemeClr val="lt1"/>
                        </a:solidFill>
                        <a:latin typeface="Arial"/>
                        <a:ea typeface="Arial"/>
                        <a:cs typeface="Arial"/>
                        <a:sym typeface="Arial"/>
                      </a:endParaRPr>
                    </a:p>
                  </a:txBody>
                  <a:tcPr marT="0" marB="0" marR="0" marL="0" anchor="ctr">
                    <a:solidFill>
                      <a:srgbClr val="2C115D"/>
                    </a:solidFill>
                  </a:tcPr>
                </a:tc>
                <a:tc hMerge="1"/>
                <a:tc hMerge="1"/>
                <a:tc hMerge="1"/>
                <a:tc hMerge="1"/>
              </a:tr>
              <a:tr h="617000">
                <a:tc>
                  <a:txBody>
                    <a:bodyPr/>
                    <a:lstStyle/>
                    <a:p>
                      <a:pPr indent="0" lvl="0" marL="0" marR="0" rtl="0" algn="ctr">
                        <a:lnSpc>
                          <a:spcPct val="115000"/>
                        </a:lnSpc>
                        <a:spcBef>
                          <a:spcPts val="0"/>
                        </a:spcBef>
                        <a:spcAft>
                          <a:spcPts val="0"/>
                        </a:spcAft>
                        <a:buNone/>
                      </a:pPr>
                      <a:r>
                        <a:rPr b="1" lang="ar-SA" sz="1600" u="none" cap="none" strike="noStrike">
                          <a:solidFill>
                            <a:srgbClr val="F2F2F2"/>
                          </a:solidFill>
                          <a:latin typeface="Arial"/>
                          <a:ea typeface="Arial"/>
                          <a:cs typeface="Arial"/>
                          <a:sym typeface="Arial"/>
                        </a:rPr>
                        <a:t>التقييم</a:t>
                      </a:r>
                      <a:endParaRPr b="1" sz="1600" u="none" cap="none" strike="noStrike">
                        <a:solidFill>
                          <a:srgbClr val="F2F2F2"/>
                        </a:solidFill>
                        <a:latin typeface="Arial"/>
                        <a:ea typeface="Arial"/>
                        <a:cs typeface="Arial"/>
                        <a:sym typeface="Arial"/>
                      </a:endParaRPr>
                    </a:p>
                  </a:txBody>
                  <a:tcPr marT="0" marB="0" marR="0" marL="0" anchor="ctr">
                    <a:solidFill>
                      <a:srgbClr val="A434FF"/>
                    </a:solidFill>
                  </a:tcPr>
                </a:tc>
                <a:tc>
                  <a:txBody>
                    <a:bodyPr/>
                    <a:lstStyle/>
                    <a:p>
                      <a:pPr indent="0" lvl="0" marL="0" marR="0" rtl="0" algn="ctr">
                        <a:lnSpc>
                          <a:spcPct val="115000"/>
                        </a:lnSpc>
                        <a:spcBef>
                          <a:spcPts val="0"/>
                        </a:spcBef>
                        <a:spcAft>
                          <a:spcPts val="0"/>
                        </a:spcAft>
                        <a:buNone/>
                      </a:pPr>
                      <a:r>
                        <a:rPr b="1" lang="ar-SA" sz="1600" u="none" cap="none" strike="noStrike">
                          <a:solidFill>
                            <a:srgbClr val="F2F2F2"/>
                          </a:solidFill>
                          <a:latin typeface="Arial"/>
                          <a:ea typeface="Arial"/>
                          <a:cs typeface="Arial"/>
                          <a:sym typeface="Arial"/>
                        </a:rPr>
                        <a:t>نهاية التنفيذ</a:t>
                      </a:r>
                      <a:endParaRPr b="1" sz="1600" u="none" cap="none" strike="noStrike">
                        <a:solidFill>
                          <a:srgbClr val="F2F2F2"/>
                        </a:solidFill>
                        <a:latin typeface="Arial"/>
                        <a:ea typeface="Arial"/>
                        <a:cs typeface="Arial"/>
                        <a:sym typeface="Arial"/>
                      </a:endParaRPr>
                    </a:p>
                  </a:txBody>
                  <a:tcPr marT="0" marB="0" marR="0" marL="0" anchor="ctr">
                    <a:solidFill>
                      <a:srgbClr val="A434FF"/>
                    </a:solidFill>
                  </a:tcPr>
                </a:tc>
                <a:tc>
                  <a:txBody>
                    <a:bodyPr/>
                    <a:lstStyle/>
                    <a:p>
                      <a:pPr indent="0" lvl="0" marL="0" marR="0" rtl="0" algn="ctr">
                        <a:lnSpc>
                          <a:spcPct val="115000"/>
                        </a:lnSpc>
                        <a:spcBef>
                          <a:spcPts val="0"/>
                        </a:spcBef>
                        <a:spcAft>
                          <a:spcPts val="0"/>
                        </a:spcAft>
                        <a:buNone/>
                      </a:pPr>
                      <a:r>
                        <a:rPr b="1" lang="ar-SA" sz="1600" u="none" cap="none" strike="noStrike">
                          <a:solidFill>
                            <a:srgbClr val="F2F2F2"/>
                          </a:solidFill>
                          <a:latin typeface="Arial"/>
                          <a:ea typeface="Arial"/>
                          <a:cs typeface="Arial"/>
                          <a:sym typeface="Arial"/>
                        </a:rPr>
                        <a:t>بداية التنفيذ</a:t>
                      </a:r>
                      <a:endParaRPr b="1" sz="1600" u="none" cap="none" strike="noStrike">
                        <a:solidFill>
                          <a:srgbClr val="F2F2F2"/>
                        </a:solidFill>
                        <a:latin typeface="Arial"/>
                        <a:ea typeface="Arial"/>
                        <a:cs typeface="Arial"/>
                        <a:sym typeface="Arial"/>
                      </a:endParaRPr>
                    </a:p>
                  </a:txBody>
                  <a:tcPr marT="34650" marB="34650" marR="69325" marL="69325" anchor="ctr">
                    <a:solidFill>
                      <a:srgbClr val="A434FF"/>
                    </a:solidFill>
                  </a:tcPr>
                </a:tc>
                <a:tc>
                  <a:txBody>
                    <a:bodyPr/>
                    <a:lstStyle/>
                    <a:p>
                      <a:pPr indent="0" lvl="0" marL="0" marR="0" rtl="0" algn="ctr">
                        <a:lnSpc>
                          <a:spcPct val="115000"/>
                        </a:lnSpc>
                        <a:spcBef>
                          <a:spcPts val="0"/>
                        </a:spcBef>
                        <a:spcAft>
                          <a:spcPts val="0"/>
                        </a:spcAft>
                        <a:buNone/>
                      </a:pPr>
                      <a:r>
                        <a:rPr b="1" lang="ar-SA" sz="1600" u="none" cap="none" strike="noStrike">
                          <a:solidFill>
                            <a:srgbClr val="F2F2F2"/>
                          </a:solidFill>
                          <a:latin typeface="Arial"/>
                          <a:ea typeface="Arial"/>
                          <a:cs typeface="Arial"/>
                          <a:sym typeface="Arial"/>
                        </a:rPr>
                        <a:t>خطة العمل التطويرية</a:t>
                      </a:r>
                      <a:endParaRPr b="1" sz="1600" u="none" cap="none" strike="noStrike">
                        <a:solidFill>
                          <a:srgbClr val="F2F2F2"/>
                        </a:solidFill>
                        <a:latin typeface="Arial"/>
                        <a:ea typeface="Arial"/>
                        <a:cs typeface="Arial"/>
                        <a:sym typeface="Arial"/>
                      </a:endParaRPr>
                    </a:p>
                  </a:txBody>
                  <a:tcPr marT="34650" marB="34650" marR="69325" marL="69325" anchor="ctr">
                    <a:solidFill>
                      <a:srgbClr val="A434FF"/>
                    </a:solidFill>
                  </a:tcPr>
                </a:tc>
                <a:tc>
                  <a:txBody>
                    <a:bodyPr/>
                    <a:lstStyle/>
                    <a:p>
                      <a:pPr indent="0" lvl="0" marL="0" marR="0" rtl="0" algn="ctr">
                        <a:lnSpc>
                          <a:spcPct val="115000"/>
                        </a:lnSpc>
                        <a:spcBef>
                          <a:spcPts val="0"/>
                        </a:spcBef>
                        <a:spcAft>
                          <a:spcPts val="0"/>
                        </a:spcAft>
                        <a:buNone/>
                      </a:pPr>
                      <a:r>
                        <a:rPr b="1" lang="ar-SA" sz="1600" u="none" cap="none" strike="noStrike">
                          <a:solidFill>
                            <a:srgbClr val="F2F2F2"/>
                          </a:solidFill>
                          <a:latin typeface="Arial"/>
                          <a:ea typeface="Arial"/>
                          <a:cs typeface="Arial"/>
                          <a:sym typeface="Arial"/>
                        </a:rPr>
                        <a:t>الهدف الاستراتيجي</a:t>
                      </a:r>
                      <a:endParaRPr b="1" sz="1600" u="none" cap="none" strike="noStrike">
                        <a:solidFill>
                          <a:srgbClr val="F2F2F2"/>
                        </a:solidFill>
                        <a:latin typeface="Arial"/>
                        <a:ea typeface="Arial"/>
                        <a:cs typeface="Arial"/>
                        <a:sym typeface="Arial"/>
                      </a:endParaRPr>
                    </a:p>
                  </a:txBody>
                  <a:tcPr marT="0" marB="0" marR="0" marL="0" anchor="ctr">
                    <a:solidFill>
                      <a:srgbClr val="A434FF"/>
                    </a:solidFill>
                  </a:tcPr>
                </a:tc>
              </a:tr>
              <a:tr h="970050">
                <a:tc>
                  <a:txBody>
                    <a:bodyPr/>
                    <a:lstStyle/>
                    <a:p>
                      <a:pPr indent="0" lvl="0" marL="0" marR="0" rtl="0" algn="ctr">
                        <a:lnSpc>
                          <a:spcPct val="115000"/>
                        </a:lnSpc>
                        <a:spcBef>
                          <a:spcPts val="0"/>
                        </a:spcBef>
                        <a:spcAft>
                          <a:spcPts val="0"/>
                        </a:spcAft>
                        <a:buNone/>
                      </a:pPr>
                      <a:r>
                        <a:rPr b="0" lang="ar-SA" sz="1200" u="none" cap="none" strike="noStrike">
                          <a:solidFill>
                            <a:schemeClr val="dk1"/>
                          </a:solidFill>
                          <a:latin typeface="Arial"/>
                          <a:ea typeface="Arial"/>
                          <a:cs typeface="Arial"/>
                          <a:sym typeface="Arial"/>
                        </a:rPr>
                        <a:t>قيم تقدمك، وسجل ملاحظاتك</a:t>
                      </a:r>
                      <a:endParaRPr b="0" sz="1200" u="none" cap="none" strike="noStrike">
                        <a:solidFill>
                          <a:schemeClr val="dk1"/>
                        </a:solidFill>
                        <a:latin typeface="Arial"/>
                        <a:ea typeface="Arial"/>
                        <a:cs typeface="Arial"/>
                        <a:sym typeface="Arial"/>
                      </a:endParaRPr>
                    </a:p>
                  </a:txBody>
                  <a:tcPr marT="0" marB="0" marR="0" marL="0" anchor="ctr">
                    <a:lnB cap="flat" cmpd="sng" w="12700">
                      <a:solidFill>
                        <a:schemeClr val="dk1"/>
                      </a:solidFill>
                      <a:prstDash val="solid"/>
                      <a:round/>
                      <a:headEnd len="sm" w="sm" type="none"/>
                      <a:tailEnd len="sm" w="sm" type="none"/>
                    </a:lnB>
                    <a:solidFill>
                      <a:srgbClr val="E5E5E5"/>
                    </a:solidFill>
                  </a:tcPr>
                </a:tc>
                <a:tc>
                  <a:txBody>
                    <a:bodyPr/>
                    <a:lstStyle/>
                    <a:p>
                      <a:pPr indent="0" lvl="0" marL="0" marR="0" rtl="0" algn="ctr">
                        <a:lnSpc>
                          <a:spcPct val="115000"/>
                        </a:lnSpc>
                        <a:spcBef>
                          <a:spcPts val="0"/>
                        </a:spcBef>
                        <a:spcAft>
                          <a:spcPts val="0"/>
                        </a:spcAft>
                        <a:buNone/>
                      </a:pPr>
                      <a:r>
                        <a:rPr b="0" lang="ar-SA" sz="1200" u="none" cap="none" strike="noStrike">
                          <a:solidFill>
                            <a:schemeClr val="dk1"/>
                          </a:solidFill>
                          <a:latin typeface="Arial"/>
                          <a:ea typeface="Arial"/>
                          <a:cs typeface="Arial"/>
                          <a:sym typeface="Arial"/>
                        </a:rPr>
                        <a:t>حدد نهاية تنفيذ كل مهمة</a:t>
                      </a:r>
                      <a:endParaRPr b="0" sz="1200" u="none" cap="none" strike="noStrike">
                        <a:solidFill>
                          <a:schemeClr val="dk1"/>
                        </a:solidFill>
                        <a:latin typeface="Arial"/>
                        <a:ea typeface="Arial"/>
                        <a:cs typeface="Arial"/>
                        <a:sym typeface="Arial"/>
                      </a:endParaRPr>
                    </a:p>
                  </a:txBody>
                  <a:tcPr marT="0" marB="0" marR="0" marL="0" anchor="ctr">
                    <a:lnB cap="flat" cmpd="sng" w="12700">
                      <a:solidFill>
                        <a:schemeClr val="dk1"/>
                      </a:solidFill>
                      <a:prstDash val="solid"/>
                      <a:round/>
                      <a:headEnd len="sm" w="sm" type="none"/>
                      <a:tailEnd len="sm" w="sm" type="none"/>
                    </a:lnB>
                    <a:solidFill>
                      <a:srgbClr val="E5E5E5"/>
                    </a:solidFill>
                  </a:tcPr>
                </a:tc>
                <a:tc>
                  <a:txBody>
                    <a:bodyPr/>
                    <a:lstStyle/>
                    <a:p>
                      <a:pPr indent="0" lvl="0" marL="0" marR="0" rtl="0" algn="ctr">
                        <a:lnSpc>
                          <a:spcPct val="115000"/>
                        </a:lnSpc>
                        <a:spcBef>
                          <a:spcPts val="0"/>
                        </a:spcBef>
                        <a:spcAft>
                          <a:spcPts val="0"/>
                        </a:spcAft>
                        <a:buNone/>
                      </a:pPr>
                      <a:r>
                        <a:rPr b="0" lang="ar-SA" sz="1200" u="none" cap="none" strike="noStrike">
                          <a:solidFill>
                            <a:schemeClr val="dk1"/>
                          </a:solidFill>
                          <a:latin typeface="Arial"/>
                          <a:ea typeface="Arial"/>
                          <a:cs typeface="Arial"/>
                          <a:sym typeface="Arial"/>
                        </a:rPr>
                        <a:t>حدد بداية تنفيذ كل مهمة</a:t>
                      </a:r>
                      <a:endParaRPr b="0" sz="1200" u="none" cap="none" strike="noStrike">
                        <a:solidFill>
                          <a:schemeClr val="dk1"/>
                        </a:solidFill>
                        <a:latin typeface="Arial"/>
                        <a:ea typeface="Arial"/>
                        <a:cs typeface="Arial"/>
                        <a:sym typeface="Arial"/>
                      </a:endParaRPr>
                    </a:p>
                  </a:txBody>
                  <a:tcPr marT="34650" marB="34650" marR="69325" marL="69325" anchor="ctr">
                    <a:lnB cap="flat" cmpd="sng" w="12700">
                      <a:solidFill>
                        <a:schemeClr val="dk1"/>
                      </a:solidFill>
                      <a:prstDash val="solid"/>
                      <a:round/>
                      <a:headEnd len="sm" w="sm" type="none"/>
                      <a:tailEnd len="sm" w="sm" type="none"/>
                    </a:lnB>
                    <a:solidFill>
                      <a:srgbClr val="E5E5E5"/>
                    </a:solidFill>
                  </a:tcPr>
                </a:tc>
                <a:tc>
                  <a:txBody>
                    <a:bodyPr/>
                    <a:lstStyle/>
                    <a:p>
                      <a:pPr indent="0" lvl="0" marL="0" marR="0" rtl="0" algn="ctr">
                        <a:lnSpc>
                          <a:spcPct val="115000"/>
                        </a:lnSpc>
                        <a:spcBef>
                          <a:spcPts val="0"/>
                        </a:spcBef>
                        <a:spcAft>
                          <a:spcPts val="0"/>
                        </a:spcAft>
                        <a:buNone/>
                      </a:pPr>
                      <a:r>
                        <a:rPr b="0" lang="ar-SA" sz="1200" u="none" cap="none" strike="noStrike">
                          <a:solidFill>
                            <a:schemeClr val="dk1"/>
                          </a:solidFill>
                          <a:latin typeface="Arial"/>
                          <a:ea typeface="Arial"/>
                          <a:cs typeface="Arial"/>
                          <a:sym typeface="Arial"/>
                        </a:rPr>
                        <a:t>ماهي المعارف والمهارات والاتجاهات التي تريد  اكتسابها للوصول إلى أهدافك</a:t>
                      </a:r>
                      <a:endParaRPr b="0" sz="1200" u="none" cap="none" strike="noStrike">
                        <a:solidFill>
                          <a:schemeClr val="dk1"/>
                        </a:solidFill>
                        <a:latin typeface="Arial"/>
                        <a:ea typeface="Arial"/>
                        <a:cs typeface="Arial"/>
                        <a:sym typeface="Arial"/>
                      </a:endParaRPr>
                    </a:p>
                  </a:txBody>
                  <a:tcPr marT="34650" marB="34650" marR="69325" marL="69325" anchor="ctr">
                    <a:lnB cap="flat" cmpd="sng" w="12700">
                      <a:solidFill>
                        <a:schemeClr val="dk1"/>
                      </a:solidFill>
                      <a:prstDash val="solid"/>
                      <a:round/>
                      <a:headEnd len="sm" w="sm" type="none"/>
                      <a:tailEnd len="sm" w="sm" type="none"/>
                    </a:lnB>
                    <a:solidFill>
                      <a:srgbClr val="E5E5E5"/>
                    </a:solidFill>
                  </a:tcPr>
                </a:tc>
                <a:tc>
                  <a:txBody>
                    <a:bodyPr/>
                    <a:lstStyle/>
                    <a:p>
                      <a:pPr indent="0" lvl="0" marL="0" marR="0" rtl="0" algn="ctr">
                        <a:lnSpc>
                          <a:spcPct val="115000"/>
                        </a:lnSpc>
                        <a:spcBef>
                          <a:spcPts val="0"/>
                        </a:spcBef>
                        <a:spcAft>
                          <a:spcPts val="0"/>
                        </a:spcAft>
                        <a:buNone/>
                      </a:pPr>
                      <a:r>
                        <a:rPr b="0" lang="ar-SA" sz="1200" u="none" cap="none" strike="noStrike">
                          <a:solidFill>
                            <a:schemeClr val="dk1"/>
                          </a:solidFill>
                          <a:latin typeface="Arial"/>
                          <a:ea typeface="Arial"/>
                          <a:cs typeface="Arial"/>
                          <a:sym typeface="Arial"/>
                        </a:rPr>
                        <a:t>الهدف الاستراتيجي الذي تأمل تحقيقه</a:t>
                      </a:r>
                      <a:endParaRPr b="0" sz="1200" u="none" cap="none" strike="noStrike">
                        <a:solidFill>
                          <a:schemeClr val="dk1"/>
                        </a:solidFill>
                        <a:latin typeface="Arial"/>
                        <a:ea typeface="Arial"/>
                        <a:cs typeface="Arial"/>
                        <a:sym typeface="Arial"/>
                      </a:endParaRPr>
                    </a:p>
                  </a:txBody>
                  <a:tcPr marT="0" marB="0" marR="0" marL="0" anchor="ctr">
                    <a:lnB cap="flat" cmpd="sng" w="12700">
                      <a:solidFill>
                        <a:schemeClr val="dk1"/>
                      </a:solidFill>
                      <a:prstDash val="solid"/>
                      <a:round/>
                      <a:headEnd len="sm" w="sm" type="none"/>
                      <a:tailEnd len="sm" w="sm" type="none"/>
                    </a:lnB>
                    <a:solidFill>
                      <a:srgbClr val="E5E5E5"/>
                    </a:solidFill>
                  </a:tcPr>
                </a:tc>
              </a:tr>
              <a:tr h="610050">
                <a:tc>
                  <a:txBody>
                    <a:bodyPr/>
                    <a:lstStyle/>
                    <a:p>
                      <a:pPr indent="0" lvl="0" marL="0" marR="0" rtl="1" algn="ctr">
                        <a:lnSpc>
                          <a:spcPct val="100000"/>
                        </a:lnSpc>
                        <a:spcBef>
                          <a:spcPts val="0"/>
                        </a:spcBef>
                        <a:spcAft>
                          <a:spcPts val="0"/>
                        </a:spcAft>
                        <a:buNone/>
                      </a:pPr>
                      <a:r>
                        <a:t/>
                      </a:r>
                      <a:endParaRPr b="0" sz="1400" u="none" cap="none" strike="noStrike">
                        <a:solidFill>
                          <a:schemeClr val="dk1"/>
                        </a:solidFill>
                        <a:latin typeface="Arial"/>
                        <a:ea typeface="Arial"/>
                        <a:cs typeface="Arial"/>
                        <a:sym typeface="Arial"/>
                      </a:endParaRPr>
                    </a:p>
                  </a:txBody>
                  <a:tcPr marT="0" marB="0" marR="0" marL="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ctr">
                        <a:lnSpc>
                          <a:spcPct val="115000"/>
                        </a:lnSpc>
                        <a:spcBef>
                          <a:spcPts val="0"/>
                        </a:spcBef>
                        <a:spcAft>
                          <a:spcPts val="0"/>
                        </a:spcAft>
                        <a:buNone/>
                      </a:pPr>
                      <a:r>
                        <a:rPr lang="ar-SA" sz="2000">
                          <a:latin typeface="Arial"/>
                          <a:ea typeface="Arial"/>
                          <a:cs typeface="Arial"/>
                          <a:sym typeface="Arial"/>
                        </a:rPr>
                        <a:t>شهر</a:t>
                      </a:r>
                      <a:endParaRPr b="0" sz="2000" u="none" cap="none" strike="noStrike">
                        <a:solidFill>
                          <a:schemeClr val="dk1"/>
                        </a:solidFill>
                        <a:latin typeface="Arial"/>
                        <a:ea typeface="Arial"/>
                        <a:cs typeface="Arial"/>
                        <a:sym typeface="Arial"/>
                      </a:endParaRPr>
                    </a:p>
                  </a:txBody>
                  <a:tcPr marT="0" marB="0" marR="0" marL="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r">
                        <a:lnSpc>
                          <a:spcPct val="115000"/>
                        </a:lnSpc>
                        <a:spcBef>
                          <a:spcPts val="0"/>
                        </a:spcBef>
                        <a:spcAft>
                          <a:spcPts val="0"/>
                        </a:spcAft>
                        <a:buClr>
                          <a:schemeClr val="dk1"/>
                        </a:buClr>
                        <a:buSzPts val="1400"/>
                        <a:buFont typeface="Calibri"/>
                        <a:buNone/>
                      </a:pPr>
                      <a:r>
                        <a:rPr lang="ar-SA" sz="2000">
                          <a:latin typeface="Arial"/>
                          <a:ea typeface="Arial"/>
                          <a:cs typeface="Arial"/>
                          <a:sym typeface="Arial"/>
                        </a:rPr>
                        <a:t>شهر</a:t>
                      </a:r>
                      <a:endParaRPr b="0" sz="2000" u="none" cap="none" strike="noStrike">
                        <a:solidFill>
                          <a:schemeClr val="dk1"/>
                        </a:solidFill>
                        <a:latin typeface="Arial"/>
                        <a:ea typeface="Arial"/>
                        <a:cs typeface="Arial"/>
                        <a:sym typeface="Arial"/>
                      </a:endParaRPr>
                    </a:p>
                  </a:txBody>
                  <a:tcPr marT="37500" marB="37500" marR="74975" marL="749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ctr">
                        <a:lnSpc>
                          <a:spcPct val="115000"/>
                        </a:lnSpc>
                        <a:spcBef>
                          <a:spcPts val="0"/>
                        </a:spcBef>
                        <a:spcAft>
                          <a:spcPts val="0"/>
                        </a:spcAft>
                        <a:buClr>
                          <a:schemeClr val="dk1"/>
                        </a:buClr>
                        <a:buSzPts val="1400"/>
                        <a:buFont typeface="Calibri"/>
                        <a:buNone/>
                      </a:pPr>
                      <a:r>
                        <a:rPr lang="ar-SA" sz="2000">
                          <a:latin typeface="Arial"/>
                          <a:ea typeface="Arial"/>
                          <a:cs typeface="Arial"/>
                          <a:sym typeface="Arial"/>
                        </a:rPr>
                        <a:t>تطوير مهارات البحث</a:t>
                      </a:r>
                      <a:endParaRPr sz="2000" u="none" cap="none" strike="noStrike">
                        <a:solidFill>
                          <a:schemeClr val="dk1"/>
                        </a:solidFill>
                        <a:latin typeface="Arial"/>
                        <a:ea typeface="Arial"/>
                        <a:cs typeface="Arial"/>
                        <a:sym typeface="Arial"/>
                      </a:endParaRPr>
                    </a:p>
                  </a:txBody>
                  <a:tcPr marT="37500" marB="37500" marR="74975" marL="749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rowSpan="5">
                  <a:txBody>
                    <a:bodyPr/>
                    <a:lstStyle/>
                    <a:p>
                      <a:pPr indent="0" lvl="0" marL="0" marR="0" rtl="1" algn="r">
                        <a:lnSpc>
                          <a:spcPct val="115000"/>
                        </a:lnSpc>
                        <a:spcBef>
                          <a:spcPts val="0"/>
                        </a:spcBef>
                        <a:spcAft>
                          <a:spcPts val="0"/>
                        </a:spcAft>
                        <a:buNone/>
                      </a:pPr>
                      <a:r>
                        <a:rPr lang="ar-SA" sz="2000">
                          <a:latin typeface="Arial"/>
                          <a:ea typeface="Arial"/>
                          <a:cs typeface="Arial"/>
                          <a:sym typeface="Arial"/>
                        </a:rPr>
                        <a:t>    التطوير في التعلم </a:t>
                      </a:r>
                      <a:endParaRPr b="0" sz="2000" u="none" cap="none" strike="noStrike">
                        <a:solidFill>
                          <a:schemeClr val="dk1"/>
                        </a:solidFill>
                        <a:latin typeface="Arial"/>
                        <a:ea typeface="Arial"/>
                        <a:cs typeface="Arial"/>
                        <a:sym typeface="Arial"/>
                      </a:endParaRPr>
                    </a:p>
                  </a:txBody>
                  <a:tcPr marT="0" marB="0" marR="0" marL="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610050">
                <a:tc>
                  <a:txBody>
                    <a:bodyPr/>
                    <a:lstStyle/>
                    <a:p>
                      <a:pPr indent="0" lvl="0" marL="0" marR="0" rtl="1" algn="ctr">
                        <a:lnSpc>
                          <a:spcPct val="115000"/>
                        </a:lnSpc>
                        <a:spcBef>
                          <a:spcPts val="0"/>
                        </a:spcBef>
                        <a:spcAft>
                          <a:spcPts val="0"/>
                        </a:spcAft>
                        <a:buNone/>
                      </a:pPr>
                      <a:r>
                        <a:t/>
                      </a:r>
                      <a:endParaRPr b="0" sz="1400" u="none" cap="none" strike="noStrike">
                        <a:solidFill>
                          <a:schemeClr val="dk1"/>
                        </a:solidFill>
                        <a:latin typeface="Arial"/>
                        <a:ea typeface="Arial"/>
                        <a:cs typeface="Arial"/>
                        <a:sym typeface="Arial"/>
                      </a:endParaRPr>
                    </a:p>
                  </a:txBody>
                  <a:tcPr marT="0" marB="0" marR="0" marL="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ctr">
                        <a:lnSpc>
                          <a:spcPct val="115000"/>
                        </a:lnSpc>
                        <a:spcBef>
                          <a:spcPts val="0"/>
                        </a:spcBef>
                        <a:spcAft>
                          <a:spcPts val="0"/>
                        </a:spcAft>
                        <a:buNone/>
                      </a:pPr>
                      <a:r>
                        <a:rPr lang="ar-SA" sz="2000">
                          <a:latin typeface="Arial"/>
                          <a:ea typeface="Arial"/>
                          <a:cs typeface="Arial"/>
                          <a:sym typeface="Arial"/>
                        </a:rPr>
                        <a:t>_</a:t>
                      </a:r>
                      <a:endParaRPr b="0" sz="2000" u="none" cap="none" strike="noStrike">
                        <a:solidFill>
                          <a:schemeClr val="dk1"/>
                        </a:solidFill>
                        <a:latin typeface="Arial"/>
                        <a:ea typeface="Arial"/>
                        <a:cs typeface="Arial"/>
                        <a:sym typeface="Arial"/>
                      </a:endParaRPr>
                    </a:p>
                  </a:txBody>
                  <a:tcPr marT="0" marB="0" marR="0" marL="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ctr">
                        <a:lnSpc>
                          <a:spcPct val="115000"/>
                        </a:lnSpc>
                        <a:spcBef>
                          <a:spcPts val="0"/>
                        </a:spcBef>
                        <a:spcAft>
                          <a:spcPts val="0"/>
                        </a:spcAft>
                        <a:buClr>
                          <a:schemeClr val="dk1"/>
                        </a:buClr>
                        <a:buSzPts val="1400"/>
                        <a:buFont typeface="Calibri"/>
                        <a:buNone/>
                      </a:pPr>
                      <a:r>
                        <a:rPr lang="ar-SA" sz="2000">
                          <a:latin typeface="Arial"/>
                          <a:ea typeface="Arial"/>
                          <a:cs typeface="Arial"/>
                          <a:sym typeface="Arial"/>
                        </a:rPr>
                        <a:t>_</a:t>
                      </a:r>
                      <a:endParaRPr b="1" sz="2000" u="none" cap="none" strike="noStrike">
                        <a:solidFill>
                          <a:schemeClr val="dk1"/>
                        </a:solidFill>
                        <a:latin typeface="Arial"/>
                        <a:ea typeface="Arial"/>
                        <a:cs typeface="Arial"/>
                        <a:sym typeface="Arial"/>
                      </a:endParaRPr>
                    </a:p>
                  </a:txBody>
                  <a:tcPr marT="37500" marB="37500" marR="74975" marL="749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ctr">
                        <a:lnSpc>
                          <a:spcPct val="115000"/>
                        </a:lnSpc>
                        <a:spcBef>
                          <a:spcPts val="0"/>
                        </a:spcBef>
                        <a:spcAft>
                          <a:spcPts val="0"/>
                        </a:spcAft>
                        <a:buNone/>
                      </a:pPr>
                      <a:r>
                        <a:rPr b="1" lang="ar-SA">
                          <a:latin typeface="Arial"/>
                          <a:ea typeface="Arial"/>
                          <a:cs typeface="Arial"/>
                          <a:sym typeface="Arial"/>
                        </a:rPr>
                        <a:t>تحسين مهارات حل المشكلات</a:t>
                      </a:r>
                      <a:endParaRPr b="1" sz="1400" u="none" cap="none" strike="noStrike">
                        <a:solidFill>
                          <a:schemeClr val="dk1"/>
                        </a:solidFill>
                        <a:latin typeface="Arial"/>
                        <a:ea typeface="Arial"/>
                        <a:cs typeface="Arial"/>
                        <a:sym typeface="Arial"/>
                      </a:endParaRPr>
                    </a:p>
                  </a:txBody>
                  <a:tcPr marT="37500" marB="37500" marR="74975" marL="749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vMerge="1"/>
              </a:tr>
              <a:tr h="610050">
                <a:tc>
                  <a:txBody>
                    <a:bodyPr/>
                    <a:lstStyle/>
                    <a:p>
                      <a:pPr indent="0" lvl="0" marL="0" marR="0" rtl="1" algn="ctr">
                        <a:lnSpc>
                          <a:spcPct val="115000"/>
                        </a:lnSpc>
                        <a:spcBef>
                          <a:spcPts val="0"/>
                        </a:spcBef>
                        <a:spcAft>
                          <a:spcPts val="0"/>
                        </a:spcAft>
                        <a:buClr>
                          <a:schemeClr val="dk1"/>
                        </a:buClr>
                        <a:buSzPts val="1400"/>
                        <a:buFont typeface="Calibri"/>
                        <a:buNone/>
                      </a:pPr>
                      <a:r>
                        <a:t/>
                      </a:r>
                      <a:endParaRPr b="0" sz="1400" u="none" cap="none" strike="noStrike">
                        <a:solidFill>
                          <a:schemeClr val="dk1"/>
                        </a:solidFill>
                        <a:latin typeface="Arial"/>
                        <a:ea typeface="Arial"/>
                        <a:cs typeface="Arial"/>
                        <a:sym typeface="Arial"/>
                      </a:endParaRPr>
                    </a:p>
                  </a:txBody>
                  <a:tcPr marT="0" marB="0" marR="0" marL="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ctr">
                        <a:lnSpc>
                          <a:spcPct val="115000"/>
                        </a:lnSpc>
                        <a:spcBef>
                          <a:spcPts val="0"/>
                        </a:spcBef>
                        <a:spcAft>
                          <a:spcPts val="0"/>
                        </a:spcAft>
                        <a:buClr>
                          <a:schemeClr val="dk1"/>
                        </a:buClr>
                        <a:buSzPts val="1400"/>
                        <a:buFont typeface="Calibri"/>
                        <a:buNone/>
                      </a:pPr>
                      <a:r>
                        <a:rPr lang="ar-SA" sz="2000">
                          <a:latin typeface="Arial"/>
                          <a:ea typeface="Arial"/>
                          <a:cs typeface="Arial"/>
                          <a:sym typeface="Arial"/>
                        </a:rPr>
                        <a:t>_</a:t>
                      </a:r>
                      <a:endParaRPr b="0" sz="2000" u="none" cap="none" strike="noStrike">
                        <a:solidFill>
                          <a:schemeClr val="dk1"/>
                        </a:solidFill>
                        <a:latin typeface="Arial"/>
                        <a:ea typeface="Arial"/>
                        <a:cs typeface="Arial"/>
                        <a:sym typeface="Arial"/>
                      </a:endParaRPr>
                    </a:p>
                  </a:txBody>
                  <a:tcPr marT="0" marB="0" marR="0" marL="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ctr">
                        <a:lnSpc>
                          <a:spcPct val="115000"/>
                        </a:lnSpc>
                        <a:spcBef>
                          <a:spcPts val="0"/>
                        </a:spcBef>
                        <a:spcAft>
                          <a:spcPts val="0"/>
                        </a:spcAft>
                        <a:buClr>
                          <a:schemeClr val="dk1"/>
                        </a:buClr>
                        <a:buSzPts val="1400"/>
                        <a:buFont typeface="Calibri"/>
                        <a:buNone/>
                      </a:pPr>
                      <a:r>
                        <a:rPr lang="ar-SA" sz="2100">
                          <a:latin typeface="Arial"/>
                          <a:ea typeface="Arial"/>
                          <a:cs typeface="Arial"/>
                          <a:sym typeface="Arial"/>
                        </a:rPr>
                        <a:t>_</a:t>
                      </a:r>
                      <a:endParaRPr b="0" sz="2100" u="none" cap="none" strike="noStrike">
                        <a:solidFill>
                          <a:schemeClr val="dk1"/>
                        </a:solidFill>
                        <a:latin typeface="Arial"/>
                        <a:ea typeface="Arial"/>
                        <a:cs typeface="Arial"/>
                        <a:sym typeface="Arial"/>
                      </a:endParaRPr>
                    </a:p>
                  </a:txBody>
                  <a:tcPr marT="34650" marB="34650" marR="69325" marL="693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ctr">
                        <a:lnSpc>
                          <a:spcPct val="115000"/>
                        </a:lnSpc>
                        <a:spcBef>
                          <a:spcPts val="0"/>
                        </a:spcBef>
                        <a:spcAft>
                          <a:spcPts val="0"/>
                        </a:spcAft>
                        <a:buNone/>
                      </a:pPr>
                      <a:r>
                        <a:rPr b="1" lang="ar-SA" sz="2000">
                          <a:latin typeface="Arial"/>
                          <a:ea typeface="Arial"/>
                          <a:cs typeface="Arial"/>
                          <a:sym typeface="Arial"/>
                        </a:rPr>
                        <a:t>تطوير مهارات التعلم المستمر</a:t>
                      </a:r>
                      <a:endParaRPr b="1" sz="2000" u="none" cap="none" strike="noStrike">
                        <a:solidFill>
                          <a:schemeClr val="dk1"/>
                        </a:solidFill>
                        <a:latin typeface="Arial"/>
                        <a:ea typeface="Arial"/>
                        <a:cs typeface="Arial"/>
                        <a:sym typeface="Arial"/>
                      </a:endParaRPr>
                    </a:p>
                  </a:txBody>
                  <a:tcPr marT="34650" marB="34650" marR="69325" marL="693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vMerge="1"/>
              </a:tr>
              <a:tr h="610050">
                <a:tc>
                  <a:txBody>
                    <a:bodyPr/>
                    <a:lstStyle/>
                    <a:p>
                      <a:pPr indent="0" lvl="0" marL="0" marR="0" rtl="1" algn="ctr">
                        <a:lnSpc>
                          <a:spcPct val="115000"/>
                        </a:lnSpc>
                        <a:spcBef>
                          <a:spcPts val="0"/>
                        </a:spcBef>
                        <a:spcAft>
                          <a:spcPts val="0"/>
                        </a:spcAft>
                        <a:buClr>
                          <a:schemeClr val="dk1"/>
                        </a:buClr>
                        <a:buSzPts val="1400"/>
                        <a:buFont typeface="Calibri"/>
                        <a:buNone/>
                      </a:pPr>
                      <a:r>
                        <a:t/>
                      </a:r>
                      <a:endParaRPr b="0" sz="1400" u="none" cap="none" strike="noStrike">
                        <a:solidFill>
                          <a:schemeClr val="dk1"/>
                        </a:solidFill>
                        <a:latin typeface="Arial"/>
                        <a:ea typeface="Arial"/>
                        <a:cs typeface="Arial"/>
                        <a:sym typeface="Arial"/>
                      </a:endParaRPr>
                    </a:p>
                  </a:txBody>
                  <a:tcPr marT="0" marB="0" marR="0" marL="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ctr">
                        <a:lnSpc>
                          <a:spcPct val="115000"/>
                        </a:lnSpc>
                        <a:spcBef>
                          <a:spcPts val="0"/>
                        </a:spcBef>
                        <a:spcAft>
                          <a:spcPts val="0"/>
                        </a:spcAft>
                        <a:buClr>
                          <a:schemeClr val="dk1"/>
                        </a:buClr>
                        <a:buSzPts val="1400"/>
                        <a:buFont typeface="Calibri"/>
                        <a:buNone/>
                      </a:pPr>
                      <a:r>
                        <a:rPr lang="ar-SA" sz="2000">
                          <a:latin typeface="Arial"/>
                          <a:ea typeface="Arial"/>
                          <a:cs typeface="Arial"/>
                          <a:sym typeface="Arial"/>
                        </a:rPr>
                        <a:t>_</a:t>
                      </a:r>
                      <a:endParaRPr b="0" sz="2000" u="none" cap="none" strike="noStrike">
                        <a:solidFill>
                          <a:schemeClr val="dk1"/>
                        </a:solidFill>
                        <a:latin typeface="Arial"/>
                        <a:ea typeface="Arial"/>
                        <a:cs typeface="Arial"/>
                        <a:sym typeface="Arial"/>
                      </a:endParaRPr>
                    </a:p>
                  </a:txBody>
                  <a:tcPr marT="0" marB="0" marR="0" marL="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ctr">
                        <a:lnSpc>
                          <a:spcPct val="115000"/>
                        </a:lnSpc>
                        <a:spcBef>
                          <a:spcPts val="0"/>
                        </a:spcBef>
                        <a:spcAft>
                          <a:spcPts val="0"/>
                        </a:spcAft>
                        <a:buClr>
                          <a:schemeClr val="dk1"/>
                        </a:buClr>
                        <a:buSzPts val="1400"/>
                        <a:buFont typeface="Calibri"/>
                        <a:buNone/>
                      </a:pPr>
                      <a:r>
                        <a:rPr lang="ar-SA" sz="2100">
                          <a:latin typeface="Arial"/>
                          <a:ea typeface="Arial"/>
                          <a:cs typeface="Arial"/>
                          <a:sym typeface="Arial"/>
                        </a:rPr>
                        <a:t>_</a:t>
                      </a:r>
                      <a:endParaRPr b="0" sz="2100" u="none" cap="none" strike="noStrike">
                        <a:solidFill>
                          <a:schemeClr val="dk1"/>
                        </a:solidFill>
                        <a:latin typeface="Arial"/>
                        <a:ea typeface="Arial"/>
                        <a:cs typeface="Arial"/>
                        <a:sym typeface="Arial"/>
                      </a:endParaRPr>
                    </a:p>
                  </a:txBody>
                  <a:tcPr marT="34650" marB="34650" marR="69325" marL="693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ctr">
                        <a:lnSpc>
                          <a:spcPct val="115000"/>
                        </a:lnSpc>
                        <a:spcBef>
                          <a:spcPts val="0"/>
                        </a:spcBef>
                        <a:spcAft>
                          <a:spcPts val="0"/>
                        </a:spcAft>
                        <a:buNone/>
                      </a:pPr>
                      <a:r>
                        <a:rPr b="1" lang="ar-SA" sz="2000">
                          <a:latin typeface="Arial"/>
                          <a:ea typeface="Arial"/>
                          <a:cs typeface="Arial"/>
                          <a:sym typeface="Arial"/>
                        </a:rPr>
                        <a:t>تحديد الأهداف</a:t>
                      </a:r>
                      <a:endParaRPr b="1" sz="2000" u="none" cap="none" strike="noStrike">
                        <a:solidFill>
                          <a:schemeClr val="dk1"/>
                        </a:solidFill>
                        <a:latin typeface="Arial"/>
                        <a:ea typeface="Arial"/>
                        <a:cs typeface="Arial"/>
                        <a:sym typeface="Arial"/>
                      </a:endParaRPr>
                    </a:p>
                  </a:txBody>
                  <a:tcPr marT="34650" marB="34650" marR="69325" marL="693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vMerge="1"/>
              </a:tr>
              <a:tr h="610050">
                <a:tc>
                  <a:txBody>
                    <a:bodyPr/>
                    <a:lstStyle/>
                    <a:p>
                      <a:pPr indent="0" lvl="0" marL="0" marR="0" rtl="1" algn="ctr">
                        <a:lnSpc>
                          <a:spcPct val="115000"/>
                        </a:lnSpc>
                        <a:spcBef>
                          <a:spcPts val="0"/>
                        </a:spcBef>
                        <a:spcAft>
                          <a:spcPts val="0"/>
                        </a:spcAft>
                        <a:buClr>
                          <a:schemeClr val="dk1"/>
                        </a:buClr>
                        <a:buSzPts val="1400"/>
                        <a:buFont typeface="Calibri"/>
                        <a:buNone/>
                      </a:pPr>
                      <a:r>
                        <a:t/>
                      </a:r>
                      <a:endParaRPr b="0" sz="1400" u="none" cap="none" strike="noStrike">
                        <a:solidFill>
                          <a:schemeClr val="dk1"/>
                        </a:solidFill>
                        <a:latin typeface="Arial"/>
                        <a:ea typeface="Arial"/>
                        <a:cs typeface="Arial"/>
                        <a:sym typeface="Arial"/>
                      </a:endParaRPr>
                    </a:p>
                  </a:txBody>
                  <a:tcPr marT="0" marB="0" marR="0" marL="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ctr">
                        <a:lnSpc>
                          <a:spcPct val="115000"/>
                        </a:lnSpc>
                        <a:spcBef>
                          <a:spcPts val="0"/>
                        </a:spcBef>
                        <a:spcAft>
                          <a:spcPts val="0"/>
                        </a:spcAft>
                        <a:buClr>
                          <a:schemeClr val="dk1"/>
                        </a:buClr>
                        <a:buSzPts val="1400"/>
                        <a:buFont typeface="Calibri"/>
                        <a:buNone/>
                      </a:pPr>
                      <a:r>
                        <a:rPr lang="ar-SA" sz="2200">
                          <a:latin typeface="Arial"/>
                          <a:ea typeface="Arial"/>
                          <a:cs typeface="Arial"/>
                          <a:sym typeface="Arial"/>
                        </a:rPr>
                        <a:t>_</a:t>
                      </a:r>
                      <a:endParaRPr b="0" sz="2200" u="none" cap="none" strike="noStrike">
                        <a:solidFill>
                          <a:schemeClr val="dk1"/>
                        </a:solidFill>
                        <a:latin typeface="Arial"/>
                        <a:ea typeface="Arial"/>
                        <a:cs typeface="Arial"/>
                        <a:sym typeface="Arial"/>
                      </a:endParaRPr>
                    </a:p>
                  </a:txBody>
                  <a:tcPr marT="0" marB="0" marR="0" marL="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ctr">
                        <a:lnSpc>
                          <a:spcPct val="115000"/>
                        </a:lnSpc>
                        <a:spcBef>
                          <a:spcPts val="0"/>
                        </a:spcBef>
                        <a:spcAft>
                          <a:spcPts val="0"/>
                        </a:spcAft>
                        <a:buClr>
                          <a:schemeClr val="dk1"/>
                        </a:buClr>
                        <a:buSzPts val="1400"/>
                        <a:buFont typeface="Calibri"/>
                        <a:buNone/>
                      </a:pPr>
                      <a:r>
                        <a:rPr lang="ar-SA" sz="2000">
                          <a:latin typeface="Arial"/>
                          <a:ea typeface="Arial"/>
                          <a:cs typeface="Arial"/>
                          <a:sym typeface="Arial"/>
                        </a:rPr>
                        <a:t>_</a:t>
                      </a:r>
                      <a:endParaRPr b="0" sz="2000" u="none" cap="none" strike="noStrike">
                        <a:solidFill>
                          <a:schemeClr val="dk1"/>
                        </a:solidFill>
                        <a:latin typeface="Arial"/>
                        <a:ea typeface="Arial"/>
                        <a:cs typeface="Arial"/>
                        <a:sym typeface="Arial"/>
                      </a:endParaRPr>
                    </a:p>
                  </a:txBody>
                  <a:tcPr marT="34650" marB="34650" marR="69325" marL="693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ctr">
                        <a:lnSpc>
                          <a:spcPct val="115000"/>
                        </a:lnSpc>
                        <a:spcBef>
                          <a:spcPts val="0"/>
                        </a:spcBef>
                        <a:spcAft>
                          <a:spcPts val="0"/>
                        </a:spcAft>
                        <a:buNone/>
                      </a:pPr>
                      <a:r>
                        <a:rPr b="1" lang="ar-SA" sz="2000">
                          <a:latin typeface="Arial"/>
                          <a:ea typeface="Arial"/>
                          <a:cs typeface="Arial"/>
                          <a:sym typeface="Arial"/>
                        </a:rPr>
                        <a:t>تحسين التركيز</a:t>
                      </a:r>
                      <a:endParaRPr b="1" sz="2000" u="none" cap="none" strike="noStrike">
                        <a:solidFill>
                          <a:schemeClr val="dk1"/>
                        </a:solidFill>
                        <a:latin typeface="Arial"/>
                        <a:ea typeface="Arial"/>
                        <a:cs typeface="Arial"/>
                        <a:sym typeface="Arial"/>
                      </a:endParaRPr>
                    </a:p>
                  </a:txBody>
                  <a:tcPr marT="34650" marB="34650" marR="69325" marL="693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vMerge="1"/>
              </a:tr>
            </a:tbl>
          </a:graphicData>
        </a:graphic>
      </p:graphicFrame>
    </p:spTree>
  </p:cSld>
  <p:clrMapOvr>
    <a:masterClrMapping/>
  </p:clrMapOvr>
  <p:transition spd="slow">
    <p:push dir="r"/>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6"/>
          <p:cNvSpPr/>
          <p:nvPr/>
        </p:nvSpPr>
        <p:spPr>
          <a:xfrm rot="5400000">
            <a:off x="12090706" y="3429000"/>
            <a:ext cx="202590" cy="0"/>
          </a:xfrm>
          <a:prstGeom prst="round2SameRect">
            <a:avLst>
              <a:gd fmla="val 0" name="adj1"/>
              <a:gd fmla="val 0" name="adj2"/>
            </a:avLst>
          </a:prstGeom>
          <a:solidFill>
            <a:srgbClr val="11093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900" u="none" cap="none" strike="noStrike">
              <a:solidFill>
                <a:schemeClr val="lt1"/>
              </a:solidFill>
              <a:latin typeface="Calibri"/>
              <a:ea typeface="Calibri"/>
              <a:cs typeface="Calibri"/>
              <a:sym typeface="Calibri"/>
            </a:endParaRPr>
          </a:p>
        </p:txBody>
      </p:sp>
      <p:sp>
        <p:nvSpPr>
          <p:cNvPr id="126" name="Google Shape;126;p6"/>
          <p:cNvSpPr/>
          <p:nvPr/>
        </p:nvSpPr>
        <p:spPr>
          <a:xfrm>
            <a:off x="-12304823" y="446"/>
            <a:ext cx="12191206" cy="11428512"/>
          </a:xfrm>
          <a:prstGeom prst="rect">
            <a:avLst/>
          </a:prstGeom>
          <a:gradFill>
            <a:gsLst>
              <a:gs pos="0">
                <a:srgbClr val="A434FF"/>
              </a:gs>
              <a:gs pos="75000">
                <a:srgbClr val="110939"/>
              </a:gs>
              <a:gs pos="99000">
                <a:srgbClr val="110939"/>
              </a:gs>
              <a:gs pos="100000">
                <a:srgbClr val="110939"/>
              </a:gs>
            </a:gsLst>
            <a:lin ang="5400000" scaled="0"/>
          </a:gradFill>
          <a:ln cap="flat" cmpd="sng" w="12700">
            <a:solidFill>
              <a:srgbClr val="264159"/>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900" u="none" cap="none" strike="noStrike">
              <a:solidFill>
                <a:schemeClr val="lt1"/>
              </a:solidFill>
              <a:latin typeface="Calibri"/>
              <a:ea typeface="Calibri"/>
              <a:cs typeface="Calibri"/>
              <a:sym typeface="Calibri"/>
            </a:endParaRPr>
          </a:p>
        </p:txBody>
      </p:sp>
      <p:sp>
        <p:nvSpPr>
          <p:cNvPr id="127" name="Google Shape;127;p6"/>
          <p:cNvSpPr/>
          <p:nvPr/>
        </p:nvSpPr>
        <p:spPr>
          <a:xfrm>
            <a:off x="240601" y="6256053"/>
            <a:ext cx="6440067" cy="489221"/>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900" u="none" cap="none" strike="noStrike">
              <a:solidFill>
                <a:schemeClr val="lt1"/>
              </a:solidFill>
              <a:latin typeface="Calibri"/>
              <a:ea typeface="Calibri"/>
              <a:cs typeface="Calibri"/>
              <a:sym typeface="Calibri"/>
            </a:endParaRPr>
          </a:p>
        </p:txBody>
      </p:sp>
      <p:graphicFrame>
        <p:nvGraphicFramePr>
          <p:cNvPr id="128" name="Google Shape;128;p6"/>
          <p:cNvGraphicFramePr/>
          <p:nvPr/>
        </p:nvGraphicFramePr>
        <p:xfrm>
          <a:off x="540258" y="1063063"/>
          <a:ext cx="3000000" cy="3000000"/>
        </p:xfrm>
        <a:graphic>
          <a:graphicData uri="http://schemas.openxmlformats.org/drawingml/2006/table">
            <a:tbl>
              <a:tblPr bandRow="1" firstRow="1">
                <a:noFill/>
                <a:tableStyleId>{89FB5F5F-5178-40AD-8C1C-F6DCEC826BB8}</a:tableStyleId>
              </a:tblPr>
              <a:tblGrid>
                <a:gridCol w="1435375"/>
                <a:gridCol w="1435375"/>
                <a:gridCol w="1435375"/>
                <a:gridCol w="3818025"/>
                <a:gridCol w="2230950"/>
              </a:tblGrid>
              <a:tr h="617000">
                <a:tc gridSpan="5">
                  <a:txBody>
                    <a:bodyPr/>
                    <a:lstStyle/>
                    <a:p>
                      <a:pPr indent="0" lvl="0" marL="0" marR="0" rtl="1" algn="ctr">
                        <a:lnSpc>
                          <a:spcPct val="115000"/>
                        </a:lnSpc>
                        <a:spcBef>
                          <a:spcPts val="0"/>
                        </a:spcBef>
                        <a:spcAft>
                          <a:spcPts val="0"/>
                        </a:spcAft>
                        <a:buNone/>
                      </a:pPr>
                      <a:r>
                        <a:rPr b="1" lang="ar-SA" sz="2000" u="none" cap="none" strike="noStrike">
                          <a:solidFill>
                            <a:schemeClr val="lt1"/>
                          </a:solidFill>
                          <a:latin typeface="Arial"/>
                          <a:ea typeface="Arial"/>
                          <a:cs typeface="Arial"/>
                          <a:sym typeface="Arial"/>
                        </a:rPr>
                        <a:t>نموذج الخطة التطويرية</a:t>
                      </a:r>
                      <a:endParaRPr b="1" sz="2000" u="none" cap="none" strike="noStrike">
                        <a:solidFill>
                          <a:schemeClr val="lt1"/>
                        </a:solidFill>
                        <a:latin typeface="Arial"/>
                        <a:ea typeface="Arial"/>
                        <a:cs typeface="Arial"/>
                        <a:sym typeface="Arial"/>
                      </a:endParaRPr>
                    </a:p>
                  </a:txBody>
                  <a:tcPr marT="0" marB="0" marR="0" marL="0" anchor="ctr">
                    <a:solidFill>
                      <a:srgbClr val="2C115D"/>
                    </a:solidFill>
                  </a:tcPr>
                </a:tc>
                <a:tc hMerge="1"/>
                <a:tc hMerge="1"/>
                <a:tc hMerge="1"/>
                <a:tc hMerge="1"/>
              </a:tr>
              <a:tr h="617000">
                <a:tc>
                  <a:txBody>
                    <a:bodyPr/>
                    <a:lstStyle/>
                    <a:p>
                      <a:pPr indent="0" lvl="0" marL="0" marR="0" rtl="0" algn="ctr">
                        <a:lnSpc>
                          <a:spcPct val="115000"/>
                        </a:lnSpc>
                        <a:spcBef>
                          <a:spcPts val="0"/>
                        </a:spcBef>
                        <a:spcAft>
                          <a:spcPts val="0"/>
                        </a:spcAft>
                        <a:buNone/>
                      </a:pPr>
                      <a:r>
                        <a:rPr b="1" lang="ar-SA" sz="1600" u="none" cap="none" strike="noStrike">
                          <a:solidFill>
                            <a:srgbClr val="F2F2F2"/>
                          </a:solidFill>
                          <a:latin typeface="Arial"/>
                          <a:ea typeface="Arial"/>
                          <a:cs typeface="Arial"/>
                          <a:sym typeface="Arial"/>
                        </a:rPr>
                        <a:t>التقييم</a:t>
                      </a:r>
                      <a:endParaRPr b="1" sz="1600" u="none" cap="none" strike="noStrike">
                        <a:solidFill>
                          <a:srgbClr val="F2F2F2"/>
                        </a:solidFill>
                        <a:latin typeface="Arial"/>
                        <a:ea typeface="Arial"/>
                        <a:cs typeface="Arial"/>
                        <a:sym typeface="Arial"/>
                      </a:endParaRPr>
                    </a:p>
                  </a:txBody>
                  <a:tcPr marT="0" marB="0" marR="0" marL="0" anchor="ctr">
                    <a:solidFill>
                      <a:srgbClr val="A434FF"/>
                    </a:solidFill>
                  </a:tcPr>
                </a:tc>
                <a:tc>
                  <a:txBody>
                    <a:bodyPr/>
                    <a:lstStyle/>
                    <a:p>
                      <a:pPr indent="0" lvl="0" marL="0" marR="0" rtl="0" algn="ctr">
                        <a:lnSpc>
                          <a:spcPct val="115000"/>
                        </a:lnSpc>
                        <a:spcBef>
                          <a:spcPts val="0"/>
                        </a:spcBef>
                        <a:spcAft>
                          <a:spcPts val="0"/>
                        </a:spcAft>
                        <a:buNone/>
                      </a:pPr>
                      <a:r>
                        <a:rPr b="1" lang="ar-SA" sz="1600" u="none" cap="none" strike="noStrike">
                          <a:solidFill>
                            <a:srgbClr val="F2F2F2"/>
                          </a:solidFill>
                          <a:latin typeface="Arial"/>
                          <a:ea typeface="Arial"/>
                          <a:cs typeface="Arial"/>
                          <a:sym typeface="Arial"/>
                        </a:rPr>
                        <a:t>نهاية التنفيذ</a:t>
                      </a:r>
                      <a:endParaRPr b="1" sz="1600" u="none" cap="none" strike="noStrike">
                        <a:solidFill>
                          <a:srgbClr val="F2F2F2"/>
                        </a:solidFill>
                        <a:latin typeface="Arial"/>
                        <a:ea typeface="Arial"/>
                        <a:cs typeface="Arial"/>
                        <a:sym typeface="Arial"/>
                      </a:endParaRPr>
                    </a:p>
                  </a:txBody>
                  <a:tcPr marT="0" marB="0" marR="0" marL="0" anchor="ctr">
                    <a:solidFill>
                      <a:srgbClr val="A434FF"/>
                    </a:solidFill>
                  </a:tcPr>
                </a:tc>
                <a:tc>
                  <a:txBody>
                    <a:bodyPr/>
                    <a:lstStyle/>
                    <a:p>
                      <a:pPr indent="0" lvl="0" marL="0" marR="0" rtl="0" algn="ctr">
                        <a:lnSpc>
                          <a:spcPct val="115000"/>
                        </a:lnSpc>
                        <a:spcBef>
                          <a:spcPts val="0"/>
                        </a:spcBef>
                        <a:spcAft>
                          <a:spcPts val="0"/>
                        </a:spcAft>
                        <a:buNone/>
                      </a:pPr>
                      <a:r>
                        <a:rPr b="1" lang="ar-SA" sz="1600" u="none" cap="none" strike="noStrike">
                          <a:solidFill>
                            <a:srgbClr val="F2F2F2"/>
                          </a:solidFill>
                          <a:latin typeface="Arial"/>
                          <a:ea typeface="Arial"/>
                          <a:cs typeface="Arial"/>
                          <a:sym typeface="Arial"/>
                        </a:rPr>
                        <a:t>بداية التنفيذ</a:t>
                      </a:r>
                      <a:endParaRPr b="1" sz="1600" u="none" cap="none" strike="noStrike">
                        <a:solidFill>
                          <a:srgbClr val="F2F2F2"/>
                        </a:solidFill>
                        <a:latin typeface="Arial"/>
                        <a:ea typeface="Arial"/>
                        <a:cs typeface="Arial"/>
                        <a:sym typeface="Arial"/>
                      </a:endParaRPr>
                    </a:p>
                  </a:txBody>
                  <a:tcPr marT="34650" marB="34650" marR="69325" marL="69325" anchor="ctr">
                    <a:solidFill>
                      <a:srgbClr val="A434FF"/>
                    </a:solidFill>
                  </a:tcPr>
                </a:tc>
                <a:tc>
                  <a:txBody>
                    <a:bodyPr/>
                    <a:lstStyle/>
                    <a:p>
                      <a:pPr indent="0" lvl="0" marL="0" marR="0" rtl="0" algn="ctr">
                        <a:lnSpc>
                          <a:spcPct val="115000"/>
                        </a:lnSpc>
                        <a:spcBef>
                          <a:spcPts val="0"/>
                        </a:spcBef>
                        <a:spcAft>
                          <a:spcPts val="0"/>
                        </a:spcAft>
                        <a:buNone/>
                      </a:pPr>
                      <a:r>
                        <a:rPr b="1" lang="ar-SA" sz="1600" u="none" cap="none" strike="noStrike">
                          <a:solidFill>
                            <a:srgbClr val="F2F2F2"/>
                          </a:solidFill>
                          <a:latin typeface="Arial"/>
                          <a:ea typeface="Arial"/>
                          <a:cs typeface="Arial"/>
                          <a:sym typeface="Arial"/>
                        </a:rPr>
                        <a:t>خطة العمل التطويرية</a:t>
                      </a:r>
                      <a:endParaRPr b="1" sz="1600" u="none" cap="none" strike="noStrike">
                        <a:solidFill>
                          <a:srgbClr val="F2F2F2"/>
                        </a:solidFill>
                        <a:latin typeface="Arial"/>
                        <a:ea typeface="Arial"/>
                        <a:cs typeface="Arial"/>
                        <a:sym typeface="Arial"/>
                      </a:endParaRPr>
                    </a:p>
                  </a:txBody>
                  <a:tcPr marT="34650" marB="34650" marR="69325" marL="69325" anchor="ctr">
                    <a:solidFill>
                      <a:srgbClr val="A434FF"/>
                    </a:solidFill>
                  </a:tcPr>
                </a:tc>
                <a:tc>
                  <a:txBody>
                    <a:bodyPr/>
                    <a:lstStyle/>
                    <a:p>
                      <a:pPr indent="0" lvl="0" marL="0" marR="0" rtl="0" algn="ctr">
                        <a:lnSpc>
                          <a:spcPct val="115000"/>
                        </a:lnSpc>
                        <a:spcBef>
                          <a:spcPts val="0"/>
                        </a:spcBef>
                        <a:spcAft>
                          <a:spcPts val="0"/>
                        </a:spcAft>
                        <a:buNone/>
                      </a:pPr>
                      <a:r>
                        <a:rPr b="1" lang="ar-SA" sz="1600" u="none" cap="none" strike="noStrike">
                          <a:solidFill>
                            <a:srgbClr val="F2F2F2"/>
                          </a:solidFill>
                          <a:latin typeface="Arial"/>
                          <a:ea typeface="Arial"/>
                          <a:cs typeface="Arial"/>
                          <a:sym typeface="Arial"/>
                        </a:rPr>
                        <a:t>الهدف الاستراتيجي</a:t>
                      </a:r>
                      <a:endParaRPr b="1" sz="1600" u="none" cap="none" strike="noStrike">
                        <a:solidFill>
                          <a:srgbClr val="F2F2F2"/>
                        </a:solidFill>
                        <a:latin typeface="Arial"/>
                        <a:ea typeface="Arial"/>
                        <a:cs typeface="Arial"/>
                        <a:sym typeface="Arial"/>
                      </a:endParaRPr>
                    </a:p>
                  </a:txBody>
                  <a:tcPr marT="0" marB="0" marR="0" marL="0" anchor="ctr">
                    <a:solidFill>
                      <a:srgbClr val="A434FF"/>
                    </a:solidFill>
                  </a:tcPr>
                </a:tc>
              </a:tr>
              <a:tr h="970050">
                <a:tc>
                  <a:txBody>
                    <a:bodyPr/>
                    <a:lstStyle/>
                    <a:p>
                      <a:pPr indent="0" lvl="0" marL="0" marR="0" rtl="0" algn="ctr">
                        <a:lnSpc>
                          <a:spcPct val="115000"/>
                        </a:lnSpc>
                        <a:spcBef>
                          <a:spcPts val="0"/>
                        </a:spcBef>
                        <a:spcAft>
                          <a:spcPts val="0"/>
                        </a:spcAft>
                        <a:buNone/>
                      </a:pPr>
                      <a:r>
                        <a:rPr b="0" lang="ar-SA" sz="1200" u="none" cap="none" strike="noStrike">
                          <a:solidFill>
                            <a:schemeClr val="dk1"/>
                          </a:solidFill>
                          <a:latin typeface="Arial"/>
                          <a:ea typeface="Arial"/>
                          <a:cs typeface="Arial"/>
                          <a:sym typeface="Arial"/>
                        </a:rPr>
                        <a:t>قيم تقدمك، وسجل ملاحظاتك</a:t>
                      </a:r>
                      <a:endParaRPr b="0" sz="1200" u="none" cap="none" strike="noStrike">
                        <a:solidFill>
                          <a:schemeClr val="dk1"/>
                        </a:solidFill>
                        <a:latin typeface="Arial"/>
                        <a:ea typeface="Arial"/>
                        <a:cs typeface="Arial"/>
                        <a:sym typeface="Arial"/>
                      </a:endParaRPr>
                    </a:p>
                  </a:txBody>
                  <a:tcPr marT="0" marB="0" marR="0" marL="0" anchor="ctr">
                    <a:lnB cap="flat" cmpd="sng" w="12700">
                      <a:solidFill>
                        <a:schemeClr val="dk1"/>
                      </a:solidFill>
                      <a:prstDash val="solid"/>
                      <a:round/>
                      <a:headEnd len="sm" w="sm" type="none"/>
                      <a:tailEnd len="sm" w="sm" type="none"/>
                    </a:lnB>
                    <a:solidFill>
                      <a:srgbClr val="E5E5E5"/>
                    </a:solidFill>
                  </a:tcPr>
                </a:tc>
                <a:tc>
                  <a:txBody>
                    <a:bodyPr/>
                    <a:lstStyle/>
                    <a:p>
                      <a:pPr indent="0" lvl="0" marL="0" marR="0" rtl="0" algn="ctr">
                        <a:lnSpc>
                          <a:spcPct val="115000"/>
                        </a:lnSpc>
                        <a:spcBef>
                          <a:spcPts val="0"/>
                        </a:spcBef>
                        <a:spcAft>
                          <a:spcPts val="0"/>
                        </a:spcAft>
                        <a:buNone/>
                      </a:pPr>
                      <a:r>
                        <a:rPr b="0" lang="ar-SA" sz="1200" u="none" cap="none" strike="noStrike">
                          <a:solidFill>
                            <a:schemeClr val="dk1"/>
                          </a:solidFill>
                          <a:latin typeface="Arial"/>
                          <a:ea typeface="Arial"/>
                          <a:cs typeface="Arial"/>
                          <a:sym typeface="Arial"/>
                        </a:rPr>
                        <a:t>حدد نهاية تنفيذ كل مهمة</a:t>
                      </a:r>
                      <a:endParaRPr b="0" sz="1200" u="none" cap="none" strike="noStrike">
                        <a:solidFill>
                          <a:schemeClr val="dk1"/>
                        </a:solidFill>
                        <a:latin typeface="Arial"/>
                        <a:ea typeface="Arial"/>
                        <a:cs typeface="Arial"/>
                        <a:sym typeface="Arial"/>
                      </a:endParaRPr>
                    </a:p>
                  </a:txBody>
                  <a:tcPr marT="0" marB="0" marR="0" marL="0" anchor="ctr">
                    <a:lnB cap="flat" cmpd="sng" w="12700">
                      <a:solidFill>
                        <a:schemeClr val="dk1"/>
                      </a:solidFill>
                      <a:prstDash val="solid"/>
                      <a:round/>
                      <a:headEnd len="sm" w="sm" type="none"/>
                      <a:tailEnd len="sm" w="sm" type="none"/>
                    </a:lnB>
                    <a:solidFill>
                      <a:srgbClr val="E5E5E5"/>
                    </a:solidFill>
                  </a:tcPr>
                </a:tc>
                <a:tc>
                  <a:txBody>
                    <a:bodyPr/>
                    <a:lstStyle/>
                    <a:p>
                      <a:pPr indent="0" lvl="0" marL="0" marR="0" rtl="0" algn="ctr">
                        <a:lnSpc>
                          <a:spcPct val="115000"/>
                        </a:lnSpc>
                        <a:spcBef>
                          <a:spcPts val="0"/>
                        </a:spcBef>
                        <a:spcAft>
                          <a:spcPts val="0"/>
                        </a:spcAft>
                        <a:buNone/>
                      </a:pPr>
                      <a:r>
                        <a:rPr b="0" lang="ar-SA" sz="1200" u="none" cap="none" strike="noStrike">
                          <a:solidFill>
                            <a:schemeClr val="dk1"/>
                          </a:solidFill>
                          <a:latin typeface="Arial"/>
                          <a:ea typeface="Arial"/>
                          <a:cs typeface="Arial"/>
                          <a:sym typeface="Arial"/>
                        </a:rPr>
                        <a:t>حدد بداية تنفيذ كل مهمة</a:t>
                      </a:r>
                      <a:endParaRPr b="0" sz="1200" u="none" cap="none" strike="noStrike">
                        <a:solidFill>
                          <a:schemeClr val="dk1"/>
                        </a:solidFill>
                        <a:latin typeface="Arial"/>
                        <a:ea typeface="Arial"/>
                        <a:cs typeface="Arial"/>
                        <a:sym typeface="Arial"/>
                      </a:endParaRPr>
                    </a:p>
                  </a:txBody>
                  <a:tcPr marT="34650" marB="34650" marR="69325" marL="69325" anchor="ctr">
                    <a:lnB cap="flat" cmpd="sng" w="12700">
                      <a:solidFill>
                        <a:schemeClr val="dk1"/>
                      </a:solidFill>
                      <a:prstDash val="solid"/>
                      <a:round/>
                      <a:headEnd len="sm" w="sm" type="none"/>
                      <a:tailEnd len="sm" w="sm" type="none"/>
                    </a:lnB>
                    <a:solidFill>
                      <a:srgbClr val="E5E5E5"/>
                    </a:solidFill>
                  </a:tcPr>
                </a:tc>
                <a:tc>
                  <a:txBody>
                    <a:bodyPr/>
                    <a:lstStyle/>
                    <a:p>
                      <a:pPr indent="0" lvl="0" marL="0" marR="0" rtl="0" algn="ctr">
                        <a:lnSpc>
                          <a:spcPct val="115000"/>
                        </a:lnSpc>
                        <a:spcBef>
                          <a:spcPts val="0"/>
                        </a:spcBef>
                        <a:spcAft>
                          <a:spcPts val="0"/>
                        </a:spcAft>
                        <a:buNone/>
                      </a:pPr>
                      <a:r>
                        <a:rPr b="0" lang="ar-SA" sz="1200" u="none" cap="none" strike="noStrike">
                          <a:solidFill>
                            <a:schemeClr val="dk1"/>
                          </a:solidFill>
                          <a:latin typeface="Arial"/>
                          <a:ea typeface="Arial"/>
                          <a:cs typeface="Arial"/>
                          <a:sym typeface="Arial"/>
                        </a:rPr>
                        <a:t>ماهي المعارف والمهارات والاتجاهات التي تريد  اكتسابها للوصول إلى أهدافك</a:t>
                      </a:r>
                      <a:endParaRPr b="0" sz="1200" u="none" cap="none" strike="noStrike">
                        <a:solidFill>
                          <a:schemeClr val="dk1"/>
                        </a:solidFill>
                        <a:latin typeface="Arial"/>
                        <a:ea typeface="Arial"/>
                        <a:cs typeface="Arial"/>
                        <a:sym typeface="Arial"/>
                      </a:endParaRPr>
                    </a:p>
                  </a:txBody>
                  <a:tcPr marT="34650" marB="34650" marR="69325" marL="69325" anchor="ctr">
                    <a:lnB cap="flat" cmpd="sng" w="12700">
                      <a:solidFill>
                        <a:schemeClr val="dk1"/>
                      </a:solidFill>
                      <a:prstDash val="solid"/>
                      <a:round/>
                      <a:headEnd len="sm" w="sm" type="none"/>
                      <a:tailEnd len="sm" w="sm" type="none"/>
                    </a:lnB>
                    <a:solidFill>
                      <a:srgbClr val="E5E5E5"/>
                    </a:solidFill>
                  </a:tcPr>
                </a:tc>
                <a:tc>
                  <a:txBody>
                    <a:bodyPr/>
                    <a:lstStyle/>
                    <a:p>
                      <a:pPr indent="0" lvl="0" marL="0" marR="0" rtl="0" algn="ctr">
                        <a:lnSpc>
                          <a:spcPct val="115000"/>
                        </a:lnSpc>
                        <a:spcBef>
                          <a:spcPts val="0"/>
                        </a:spcBef>
                        <a:spcAft>
                          <a:spcPts val="0"/>
                        </a:spcAft>
                        <a:buNone/>
                      </a:pPr>
                      <a:r>
                        <a:rPr b="0" lang="ar-SA" sz="1200" u="none" cap="none" strike="noStrike">
                          <a:solidFill>
                            <a:schemeClr val="dk1"/>
                          </a:solidFill>
                          <a:latin typeface="Arial"/>
                          <a:ea typeface="Arial"/>
                          <a:cs typeface="Arial"/>
                          <a:sym typeface="Arial"/>
                        </a:rPr>
                        <a:t>الهدف الاستراتيجي الذي تأمل تحقيقه</a:t>
                      </a:r>
                      <a:endParaRPr b="0" sz="1200" u="none" cap="none" strike="noStrike">
                        <a:solidFill>
                          <a:schemeClr val="dk1"/>
                        </a:solidFill>
                        <a:latin typeface="Arial"/>
                        <a:ea typeface="Arial"/>
                        <a:cs typeface="Arial"/>
                        <a:sym typeface="Arial"/>
                      </a:endParaRPr>
                    </a:p>
                  </a:txBody>
                  <a:tcPr marT="0" marB="0" marR="0" marL="0" anchor="ctr">
                    <a:lnB cap="flat" cmpd="sng" w="12700">
                      <a:solidFill>
                        <a:schemeClr val="dk1"/>
                      </a:solidFill>
                      <a:prstDash val="solid"/>
                      <a:round/>
                      <a:headEnd len="sm" w="sm" type="none"/>
                      <a:tailEnd len="sm" w="sm" type="none"/>
                    </a:lnB>
                    <a:solidFill>
                      <a:srgbClr val="E5E5E5"/>
                    </a:solidFill>
                  </a:tcPr>
                </a:tc>
              </a:tr>
              <a:tr h="610050">
                <a:tc>
                  <a:txBody>
                    <a:bodyPr/>
                    <a:lstStyle/>
                    <a:p>
                      <a:pPr indent="0" lvl="0" marL="0" marR="0" rtl="1" algn="ctr">
                        <a:lnSpc>
                          <a:spcPct val="100000"/>
                        </a:lnSpc>
                        <a:spcBef>
                          <a:spcPts val="0"/>
                        </a:spcBef>
                        <a:spcAft>
                          <a:spcPts val="0"/>
                        </a:spcAft>
                        <a:buNone/>
                      </a:pPr>
                      <a:r>
                        <a:t/>
                      </a:r>
                      <a:endParaRPr b="0" sz="1400" u="none" cap="none" strike="noStrike">
                        <a:solidFill>
                          <a:schemeClr val="dk1"/>
                        </a:solidFill>
                        <a:latin typeface="Arial"/>
                        <a:ea typeface="Arial"/>
                        <a:cs typeface="Arial"/>
                        <a:sym typeface="Arial"/>
                      </a:endParaRPr>
                    </a:p>
                  </a:txBody>
                  <a:tcPr marT="0" marB="0" marR="0" marL="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ctr">
                        <a:lnSpc>
                          <a:spcPct val="115000"/>
                        </a:lnSpc>
                        <a:spcBef>
                          <a:spcPts val="0"/>
                        </a:spcBef>
                        <a:spcAft>
                          <a:spcPts val="0"/>
                        </a:spcAft>
                        <a:buNone/>
                      </a:pPr>
                      <a:r>
                        <a:rPr lang="ar-SA" sz="2000">
                          <a:latin typeface="Arial"/>
                          <a:ea typeface="Arial"/>
                          <a:cs typeface="Arial"/>
                          <a:sym typeface="Arial"/>
                        </a:rPr>
                        <a:t>ستة شهور</a:t>
                      </a:r>
                      <a:endParaRPr b="0" sz="2000" u="none" cap="none" strike="noStrike">
                        <a:solidFill>
                          <a:schemeClr val="dk1"/>
                        </a:solidFill>
                        <a:latin typeface="Arial"/>
                        <a:ea typeface="Arial"/>
                        <a:cs typeface="Arial"/>
                        <a:sym typeface="Arial"/>
                      </a:endParaRPr>
                    </a:p>
                  </a:txBody>
                  <a:tcPr marT="0" marB="0" marR="0" marL="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ctr">
                        <a:lnSpc>
                          <a:spcPct val="115000"/>
                        </a:lnSpc>
                        <a:spcBef>
                          <a:spcPts val="0"/>
                        </a:spcBef>
                        <a:spcAft>
                          <a:spcPts val="0"/>
                        </a:spcAft>
                        <a:buClr>
                          <a:schemeClr val="dk1"/>
                        </a:buClr>
                        <a:buSzPts val="1400"/>
                        <a:buFont typeface="Calibri"/>
                        <a:buNone/>
                      </a:pPr>
                      <a:r>
                        <a:rPr lang="ar-SA" sz="2000">
                          <a:latin typeface="Arial"/>
                          <a:ea typeface="Arial"/>
                          <a:cs typeface="Arial"/>
                          <a:sym typeface="Arial"/>
                        </a:rPr>
                        <a:t>ستة شهور </a:t>
                      </a:r>
                      <a:endParaRPr b="0" sz="2000" u="none" cap="none" strike="noStrike">
                        <a:solidFill>
                          <a:schemeClr val="dk1"/>
                        </a:solidFill>
                        <a:latin typeface="Arial"/>
                        <a:ea typeface="Arial"/>
                        <a:cs typeface="Arial"/>
                        <a:sym typeface="Arial"/>
                      </a:endParaRPr>
                    </a:p>
                  </a:txBody>
                  <a:tcPr marT="37500" marB="37500" marR="74975" marL="749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r">
                        <a:lnSpc>
                          <a:spcPct val="115000"/>
                        </a:lnSpc>
                        <a:spcBef>
                          <a:spcPts val="0"/>
                        </a:spcBef>
                        <a:spcAft>
                          <a:spcPts val="0"/>
                        </a:spcAft>
                        <a:buClr>
                          <a:schemeClr val="dk1"/>
                        </a:buClr>
                        <a:buSzPts val="1400"/>
                        <a:buFont typeface="Calibri"/>
                        <a:buNone/>
                      </a:pPr>
                      <a:r>
                        <a:rPr b="1" lang="ar-SA" sz="2000">
                          <a:latin typeface="Arial"/>
                          <a:ea typeface="Arial"/>
                          <a:cs typeface="Arial"/>
                          <a:sym typeface="Arial"/>
                        </a:rPr>
                        <a:t>تحسين مهارات القراءة تحسين مهارات القراءة والفهم للنصوص الإنجليزية.</a:t>
                      </a:r>
                      <a:endParaRPr b="1" sz="2000" u="none" cap="none" strike="noStrike">
                        <a:solidFill>
                          <a:schemeClr val="dk1"/>
                        </a:solidFill>
                        <a:latin typeface="Arial"/>
                        <a:ea typeface="Arial"/>
                        <a:cs typeface="Arial"/>
                        <a:sym typeface="Arial"/>
                      </a:endParaRPr>
                    </a:p>
                  </a:txBody>
                  <a:tcPr marT="37500" marB="37500" marR="74975" marL="749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rowSpan="5">
                  <a:txBody>
                    <a:bodyPr/>
                    <a:lstStyle/>
                    <a:p>
                      <a:pPr indent="0" lvl="0" marL="0" marR="0" rtl="1" algn="r">
                        <a:lnSpc>
                          <a:spcPct val="115000"/>
                        </a:lnSpc>
                        <a:spcBef>
                          <a:spcPts val="0"/>
                        </a:spcBef>
                        <a:spcAft>
                          <a:spcPts val="0"/>
                        </a:spcAft>
                        <a:buNone/>
                      </a:pPr>
                      <a:r>
                        <a:rPr lang="ar-SA" sz="2300">
                          <a:latin typeface="Arial"/>
                          <a:ea typeface="Arial"/>
                          <a:cs typeface="Arial"/>
                          <a:sym typeface="Arial"/>
                        </a:rPr>
                        <a:t> تعلم اللغة الانجليزية </a:t>
                      </a:r>
                      <a:endParaRPr b="0" sz="2300" u="none" cap="none" strike="noStrike">
                        <a:solidFill>
                          <a:schemeClr val="dk1"/>
                        </a:solidFill>
                        <a:latin typeface="Arial"/>
                        <a:ea typeface="Arial"/>
                        <a:cs typeface="Arial"/>
                        <a:sym typeface="Arial"/>
                      </a:endParaRPr>
                    </a:p>
                  </a:txBody>
                  <a:tcPr marT="0" marB="0" marR="0" marL="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610050">
                <a:tc>
                  <a:txBody>
                    <a:bodyPr/>
                    <a:lstStyle/>
                    <a:p>
                      <a:pPr indent="0" lvl="0" marL="0" marR="0" rtl="1" algn="ctr">
                        <a:lnSpc>
                          <a:spcPct val="115000"/>
                        </a:lnSpc>
                        <a:spcBef>
                          <a:spcPts val="0"/>
                        </a:spcBef>
                        <a:spcAft>
                          <a:spcPts val="0"/>
                        </a:spcAft>
                        <a:buNone/>
                      </a:pPr>
                      <a:r>
                        <a:t/>
                      </a:r>
                      <a:endParaRPr b="0" sz="1400" u="none" cap="none" strike="noStrike">
                        <a:solidFill>
                          <a:schemeClr val="dk1"/>
                        </a:solidFill>
                        <a:latin typeface="Arial"/>
                        <a:ea typeface="Arial"/>
                        <a:cs typeface="Arial"/>
                        <a:sym typeface="Arial"/>
                      </a:endParaRPr>
                    </a:p>
                  </a:txBody>
                  <a:tcPr marT="0" marB="0" marR="0" marL="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ctr">
                        <a:lnSpc>
                          <a:spcPct val="115000"/>
                        </a:lnSpc>
                        <a:spcBef>
                          <a:spcPts val="0"/>
                        </a:spcBef>
                        <a:spcAft>
                          <a:spcPts val="0"/>
                        </a:spcAft>
                        <a:buNone/>
                      </a:pPr>
                      <a:r>
                        <a:rPr lang="ar-SA" sz="2000">
                          <a:latin typeface="Arial"/>
                          <a:ea typeface="Arial"/>
                          <a:cs typeface="Arial"/>
                          <a:sym typeface="Arial"/>
                        </a:rPr>
                        <a:t>_</a:t>
                      </a:r>
                      <a:endParaRPr b="0" sz="2000" u="none" cap="none" strike="noStrike">
                        <a:solidFill>
                          <a:schemeClr val="dk1"/>
                        </a:solidFill>
                        <a:latin typeface="Arial"/>
                        <a:ea typeface="Arial"/>
                        <a:cs typeface="Arial"/>
                        <a:sym typeface="Arial"/>
                      </a:endParaRPr>
                    </a:p>
                  </a:txBody>
                  <a:tcPr marT="0" marB="0" marR="0" marL="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ctr">
                        <a:lnSpc>
                          <a:spcPct val="115000"/>
                        </a:lnSpc>
                        <a:spcBef>
                          <a:spcPts val="0"/>
                        </a:spcBef>
                        <a:spcAft>
                          <a:spcPts val="0"/>
                        </a:spcAft>
                        <a:buClr>
                          <a:schemeClr val="dk1"/>
                        </a:buClr>
                        <a:buSzPts val="1400"/>
                        <a:buFont typeface="Calibri"/>
                        <a:buNone/>
                      </a:pPr>
                      <a:r>
                        <a:rPr lang="ar-SA" sz="2000">
                          <a:latin typeface="Arial"/>
                          <a:ea typeface="Arial"/>
                          <a:cs typeface="Arial"/>
                          <a:sym typeface="Arial"/>
                        </a:rPr>
                        <a:t>_</a:t>
                      </a:r>
                      <a:endParaRPr b="0" sz="2000" u="none" cap="none" strike="noStrike">
                        <a:solidFill>
                          <a:schemeClr val="dk1"/>
                        </a:solidFill>
                        <a:latin typeface="Arial"/>
                        <a:ea typeface="Arial"/>
                        <a:cs typeface="Arial"/>
                        <a:sym typeface="Arial"/>
                      </a:endParaRPr>
                    </a:p>
                  </a:txBody>
                  <a:tcPr marT="37500" marB="37500" marR="74975" marL="749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r">
                        <a:lnSpc>
                          <a:spcPct val="115000"/>
                        </a:lnSpc>
                        <a:spcBef>
                          <a:spcPts val="0"/>
                        </a:spcBef>
                        <a:spcAft>
                          <a:spcPts val="0"/>
                        </a:spcAft>
                        <a:buNone/>
                      </a:pPr>
                      <a:r>
                        <a:rPr b="1" lang="ar-SA" sz="2000">
                          <a:latin typeface="Arial"/>
                          <a:ea typeface="Arial"/>
                          <a:cs typeface="Arial"/>
                          <a:sym typeface="Arial"/>
                        </a:rPr>
                        <a:t>تحسين الفهم للنصوص تحسين الفهم للنصوص الإنجليزية وتقدير الأفكار والمفاهيم.</a:t>
                      </a:r>
                      <a:endParaRPr b="1" sz="2000" u="none" cap="none" strike="noStrike">
                        <a:solidFill>
                          <a:schemeClr val="dk1"/>
                        </a:solidFill>
                        <a:latin typeface="Arial"/>
                        <a:ea typeface="Arial"/>
                        <a:cs typeface="Arial"/>
                        <a:sym typeface="Arial"/>
                      </a:endParaRPr>
                    </a:p>
                  </a:txBody>
                  <a:tcPr marT="37500" marB="37500" marR="74975" marL="749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vMerge="1"/>
              </a:tr>
              <a:tr h="610050">
                <a:tc>
                  <a:txBody>
                    <a:bodyPr/>
                    <a:lstStyle/>
                    <a:p>
                      <a:pPr indent="0" lvl="0" marL="0" marR="0" rtl="1" algn="ctr">
                        <a:lnSpc>
                          <a:spcPct val="115000"/>
                        </a:lnSpc>
                        <a:spcBef>
                          <a:spcPts val="0"/>
                        </a:spcBef>
                        <a:spcAft>
                          <a:spcPts val="0"/>
                        </a:spcAft>
                        <a:buClr>
                          <a:schemeClr val="dk1"/>
                        </a:buClr>
                        <a:buSzPts val="1400"/>
                        <a:buFont typeface="Calibri"/>
                        <a:buNone/>
                      </a:pPr>
                      <a:r>
                        <a:t/>
                      </a:r>
                      <a:endParaRPr b="0" sz="1400" u="none" cap="none" strike="noStrike">
                        <a:solidFill>
                          <a:schemeClr val="dk1"/>
                        </a:solidFill>
                        <a:latin typeface="Arial"/>
                        <a:ea typeface="Arial"/>
                        <a:cs typeface="Arial"/>
                        <a:sym typeface="Arial"/>
                      </a:endParaRPr>
                    </a:p>
                  </a:txBody>
                  <a:tcPr marT="0" marB="0" marR="0" marL="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ctr">
                        <a:lnSpc>
                          <a:spcPct val="115000"/>
                        </a:lnSpc>
                        <a:spcBef>
                          <a:spcPts val="0"/>
                        </a:spcBef>
                        <a:spcAft>
                          <a:spcPts val="0"/>
                        </a:spcAft>
                        <a:buClr>
                          <a:schemeClr val="dk1"/>
                        </a:buClr>
                        <a:buSzPts val="1400"/>
                        <a:buFont typeface="Calibri"/>
                        <a:buNone/>
                      </a:pPr>
                      <a:r>
                        <a:rPr lang="ar-SA" sz="2000">
                          <a:latin typeface="Arial"/>
                          <a:ea typeface="Arial"/>
                          <a:cs typeface="Arial"/>
                          <a:sym typeface="Arial"/>
                        </a:rPr>
                        <a:t>_</a:t>
                      </a:r>
                      <a:endParaRPr b="0" sz="2000" u="none" cap="none" strike="noStrike">
                        <a:solidFill>
                          <a:schemeClr val="dk1"/>
                        </a:solidFill>
                        <a:latin typeface="Arial"/>
                        <a:ea typeface="Arial"/>
                        <a:cs typeface="Arial"/>
                        <a:sym typeface="Arial"/>
                      </a:endParaRPr>
                    </a:p>
                  </a:txBody>
                  <a:tcPr marT="0" marB="0" marR="0" marL="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ctr">
                        <a:lnSpc>
                          <a:spcPct val="115000"/>
                        </a:lnSpc>
                        <a:spcBef>
                          <a:spcPts val="0"/>
                        </a:spcBef>
                        <a:spcAft>
                          <a:spcPts val="0"/>
                        </a:spcAft>
                        <a:buClr>
                          <a:schemeClr val="dk1"/>
                        </a:buClr>
                        <a:buSzPts val="1400"/>
                        <a:buFont typeface="Calibri"/>
                        <a:buNone/>
                      </a:pPr>
                      <a:r>
                        <a:rPr lang="ar-SA" sz="2000">
                          <a:latin typeface="Arial"/>
                          <a:ea typeface="Arial"/>
                          <a:cs typeface="Arial"/>
                          <a:sym typeface="Arial"/>
                        </a:rPr>
                        <a:t>_</a:t>
                      </a:r>
                      <a:endParaRPr b="0" sz="2000" u="none" cap="none" strike="noStrike">
                        <a:solidFill>
                          <a:schemeClr val="dk1"/>
                        </a:solidFill>
                        <a:latin typeface="Arial"/>
                        <a:ea typeface="Arial"/>
                        <a:cs typeface="Arial"/>
                        <a:sym typeface="Arial"/>
                      </a:endParaRPr>
                    </a:p>
                  </a:txBody>
                  <a:tcPr marT="34650" marB="34650" marR="69325" marL="693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ctr">
                        <a:lnSpc>
                          <a:spcPct val="115000"/>
                        </a:lnSpc>
                        <a:spcBef>
                          <a:spcPts val="0"/>
                        </a:spcBef>
                        <a:spcAft>
                          <a:spcPts val="0"/>
                        </a:spcAft>
                        <a:buNone/>
                      </a:pPr>
                      <a:r>
                        <a:rPr lang="ar-SA" sz="2000">
                          <a:latin typeface="Arial"/>
                          <a:ea typeface="Arial"/>
                          <a:cs typeface="Arial"/>
                          <a:sym typeface="Arial"/>
                        </a:rPr>
                        <a:t>تحسين مهارات الكتابة تحسين مهارات الكتابة والتركيب للجمل الإنجليزية.</a:t>
                      </a:r>
                      <a:endParaRPr sz="2000" u="none" cap="none" strike="noStrike">
                        <a:solidFill>
                          <a:schemeClr val="dk1"/>
                        </a:solidFill>
                        <a:latin typeface="Arial"/>
                        <a:ea typeface="Arial"/>
                        <a:cs typeface="Arial"/>
                        <a:sym typeface="Arial"/>
                      </a:endParaRPr>
                    </a:p>
                  </a:txBody>
                  <a:tcPr marT="34650" marB="34650" marR="69325" marL="693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vMerge="1"/>
              </a:tr>
              <a:tr h="610050">
                <a:tc>
                  <a:txBody>
                    <a:bodyPr/>
                    <a:lstStyle/>
                    <a:p>
                      <a:pPr indent="0" lvl="0" marL="0" marR="0" rtl="1" algn="ctr">
                        <a:lnSpc>
                          <a:spcPct val="115000"/>
                        </a:lnSpc>
                        <a:spcBef>
                          <a:spcPts val="0"/>
                        </a:spcBef>
                        <a:spcAft>
                          <a:spcPts val="0"/>
                        </a:spcAft>
                        <a:buClr>
                          <a:schemeClr val="dk1"/>
                        </a:buClr>
                        <a:buSzPts val="1400"/>
                        <a:buFont typeface="Calibri"/>
                        <a:buNone/>
                      </a:pPr>
                      <a:r>
                        <a:t/>
                      </a:r>
                      <a:endParaRPr b="0" sz="1400" u="none" cap="none" strike="noStrike">
                        <a:solidFill>
                          <a:schemeClr val="dk1"/>
                        </a:solidFill>
                        <a:latin typeface="Arial"/>
                        <a:ea typeface="Arial"/>
                        <a:cs typeface="Arial"/>
                        <a:sym typeface="Arial"/>
                      </a:endParaRPr>
                    </a:p>
                  </a:txBody>
                  <a:tcPr marT="0" marB="0" marR="0" marL="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ctr">
                        <a:lnSpc>
                          <a:spcPct val="115000"/>
                        </a:lnSpc>
                        <a:spcBef>
                          <a:spcPts val="0"/>
                        </a:spcBef>
                        <a:spcAft>
                          <a:spcPts val="0"/>
                        </a:spcAft>
                        <a:buClr>
                          <a:schemeClr val="dk1"/>
                        </a:buClr>
                        <a:buSzPts val="1400"/>
                        <a:buFont typeface="Calibri"/>
                        <a:buNone/>
                      </a:pPr>
                      <a:r>
                        <a:rPr lang="ar-SA" sz="2000">
                          <a:latin typeface="Arial"/>
                          <a:ea typeface="Arial"/>
                          <a:cs typeface="Arial"/>
                          <a:sym typeface="Arial"/>
                        </a:rPr>
                        <a:t>_</a:t>
                      </a:r>
                      <a:endParaRPr b="0" sz="2000" u="none" cap="none" strike="noStrike">
                        <a:solidFill>
                          <a:schemeClr val="dk1"/>
                        </a:solidFill>
                        <a:latin typeface="Arial"/>
                        <a:ea typeface="Arial"/>
                        <a:cs typeface="Arial"/>
                        <a:sym typeface="Arial"/>
                      </a:endParaRPr>
                    </a:p>
                  </a:txBody>
                  <a:tcPr marT="0" marB="0" marR="0" marL="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ctr">
                        <a:lnSpc>
                          <a:spcPct val="115000"/>
                        </a:lnSpc>
                        <a:spcBef>
                          <a:spcPts val="0"/>
                        </a:spcBef>
                        <a:spcAft>
                          <a:spcPts val="0"/>
                        </a:spcAft>
                        <a:buClr>
                          <a:schemeClr val="dk1"/>
                        </a:buClr>
                        <a:buSzPts val="1400"/>
                        <a:buFont typeface="Calibri"/>
                        <a:buNone/>
                      </a:pPr>
                      <a:r>
                        <a:rPr lang="ar-SA" sz="2000">
                          <a:latin typeface="Arial"/>
                          <a:ea typeface="Arial"/>
                          <a:cs typeface="Arial"/>
                          <a:sym typeface="Arial"/>
                        </a:rPr>
                        <a:t>_</a:t>
                      </a:r>
                      <a:endParaRPr b="0" sz="2000" u="none" cap="none" strike="noStrike">
                        <a:solidFill>
                          <a:schemeClr val="dk1"/>
                        </a:solidFill>
                        <a:latin typeface="Arial"/>
                        <a:ea typeface="Arial"/>
                        <a:cs typeface="Arial"/>
                        <a:sym typeface="Arial"/>
                      </a:endParaRPr>
                    </a:p>
                  </a:txBody>
                  <a:tcPr marT="34650" marB="34650" marR="69325" marL="693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ctr">
                        <a:lnSpc>
                          <a:spcPct val="115000"/>
                        </a:lnSpc>
                        <a:spcBef>
                          <a:spcPts val="0"/>
                        </a:spcBef>
                        <a:spcAft>
                          <a:spcPts val="0"/>
                        </a:spcAft>
                        <a:buNone/>
                      </a:pPr>
                      <a:r>
                        <a:rPr b="1" lang="ar-SA">
                          <a:latin typeface="Arial"/>
                          <a:ea typeface="Arial"/>
                          <a:cs typeface="Arial"/>
                          <a:sym typeface="Arial"/>
                        </a:rPr>
                        <a:t>تحسين مهارات السماع تحسين مهارات السماع والفهم للكلام الإنجليزي.</a:t>
                      </a:r>
                      <a:endParaRPr b="1" sz="1400" u="none" cap="none" strike="noStrike">
                        <a:solidFill>
                          <a:schemeClr val="dk1"/>
                        </a:solidFill>
                        <a:latin typeface="Arial"/>
                        <a:ea typeface="Arial"/>
                        <a:cs typeface="Arial"/>
                        <a:sym typeface="Arial"/>
                      </a:endParaRPr>
                    </a:p>
                  </a:txBody>
                  <a:tcPr marT="34650" marB="34650" marR="69325" marL="693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vMerge="1"/>
              </a:tr>
              <a:tr h="610050">
                <a:tc>
                  <a:txBody>
                    <a:bodyPr/>
                    <a:lstStyle/>
                    <a:p>
                      <a:pPr indent="0" lvl="0" marL="0" marR="0" rtl="1" algn="ctr">
                        <a:lnSpc>
                          <a:spcPct val="115000"/>
                        </a:lnSpc>
                        <a:spcBef>
                          <a:spcPts val="0"/>
                        </a:spcBef>
                        <a:spcAft>
                          <a:spcPts val="0"/>
                        </a:spcAft>
                        <a:buClr>
                          <a:schemeClr val="dk1"/>
                        </a:buClr>
                        <a:buSzPts val="1400"/>
                        <a:buFont typeface="Calibri"/>
                        <a:buNone/>
                      </a:pPr>
                      <a:r>
                        <a:t/>
                      </a:r>
                      <a:endParaRPr b="0" sz="1400" u="none" cap="none" strike="noStrike">
                        <a:solidFill>
                          <a:schemeClr val="dk1"/>
                        </a:solidFill>
                        <a:latin typeface="Arial"/>
                        <a:ea typeface="Arial"/>
                        <a:cs typeface="Arial"/>
                        <a:sym typeface="Arial"/>
                      </a:endParaRPr>
                    </a:p>
                  </a:txBody>
                  <a:tcPr marT="0" marB="0" marR="0" marL="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ctr">
                        <a:lnSpc>
                          <a:spcPct val="115000"/>
                        </a:lnSpc>
                        <a:spcBef>
                          <a:spcPts val="0"/>
                        </a:spcBef>
                        <a:spcAft>
                          <a:spcPts val="0"/>
                        </a:spcAft>
                        <a:buClr>
                          <a:schemeClr val="dk1"/>
                        </a:buClr>
                        <a:buSzPts val="1400"/>
                        <a:buFont typeface="Calibri"/>
                        <a:buNone/>
                      </a:pPr>
                      <a:r>
                        <a:rPr lang="ar-SA" sz="2000">
                          <a:latin typeface="Arial"/>
                          <a:ea typeface="Arial"/>
                          <a:cs typeface="Arial"/>
                          <a:sym typeface="Arial"/>
                        </a:rPr>
                        <a:t>_</a:t>
                      </a:r>
                      <a:endParaRPr b="0" sz="2000" u="none" cap="none" strike="noStrike">
                        <a:solidFill>
                          <a:schemeClr val="dk1"/>
                        </a:solidFill>
                        <a:latin typeface="Arial"/>
                        <a:ea typeface="Arial"/>
                        <a:cs typeface="Arial"/>
                        <a:sym typeface="Arial"/>
                      </a:endParaRPr>
                    </a:p>
                  </a:txBody>
                  <a:tcPr marT="0" marB="0" marR="0" marL="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ctr">
                        <a:lnSpc>
                          <a:spcPct val="115000"/>
                        </a:lnSpc>
                        <a:spcBef>
                          <a:spcPts val="0"/>
                        </a:spcBef>
                        <a:spcAft>
                          <a:spcPts val="0"/>
                        </a:spcAft>
                        <a:buClr>
                          <a:schemeClr val="dk1"/>
                        </a:buClr>
                        <a:buSzPts val="1400"/>
                        <a:buFont typeface="Calibri"/>
                        <a:buNone/>
                      </a:pPr>
                      <a:r>
                        <a:rPr lang="ar-SA" sz="2000">
                          <a:latin typeface="Arial"/>
                          <a:ea typeface="Arial"/>
                          <a:cs typeface="Arial"/>
                          <a:sym typeface="Arial"/>
                        </a:rPr>
                        <a:t>_</a:t>
                      </a:r>
                      <a:endParaRPr b="0" sz="2000" u="none" cap="none" strike="noStrike">
                        <a:solidFill>
                          <a:schemeClr val="dk1"/>
                        </a:solidFill>
                        <a:latin typeface="Arial"/>
                        <a:ea typeface="Arial"/>
                        <a:cs typeface="Arial"/>
                        <a:sym typeface="Arial"/>
                      </a:endParaRPr>
                    </a:p>
                  </a:txBody>
                  <a:tcPr marT="34650" marB="34650" marR="69325" marL="693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ctr">
                        <a:lnSpc>
                          <a:spcPct val="115000"/>
                        </a:lnSpc>
                        <a:spcBef>
                          <a:spcPts val="0"/>
                        </a:spcBef>
                        <a:spcAft>
                          <a:spcPts val="0"/>
                        </a:spcAft>
                        <a:buNone/>
                      </a:pPr>
                      <a:r>
                        <a:rPr lang="ar-SA" sz="2000">
                          <a:latin typeface="Arial"/>
                          <a:ea typeface="Arial"/>
                          <a:cs typeface="Arial"/>
                          <a:sym typeface="Arial"/>
                        </a:rPr>
                        <a:t>تحسين الفهم للكلام تحسين الفهم للكلام الإنجليزي وتقدير الأفكار والمفاهيم.</a:t>
                      </a:r>
                      <a:endParaRPr sz="2000" u="none" cap="none" strike="noStrike">
                        <a:solidFill>
                          <a:schemeClr val="dk1"/>
                        </a:solidFill>
                        <a:latin typeface="Arial"/>
                        <a:ea typeface="Arial"/>
                        <a:cs typeface="Arial"/>
                        <a:sym typeface="Arial"/>
                      </a:endParaRPr>
                    </a:p>
                  </a:txBody>
                  <a:tcPr marT="34650" marB="34650" marR="69325" marL="693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vMerge="1"/>
              </a:tr>
            </a:tbl>
          </a:graphicData>
        </a:graphic>
      </p:graphicFrame>
    </p:spTree>
  </p:cSld>
  <p:clrMapOvr>
    <a:masterClrMapping/>
  </p:clrMapOvr>
  <p:transition spd="slow">
    <p:push dir="r"/>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7"/>
          <p:cNvSpPr/>
          <p:nvPr/>
        </p:nvSpPr>
        <p:spPr>
          <a:xfrm rot="5400000">
            <a:off x="12090706" y="3429000"/>
            <a:ext cx="202590" cy="0"/>
          </a:xfrm>
          <a:prstGeom prst="round2SameRect">
            <a:avLst>
              <a:gd fmla="val 0" name="adj1"/>
              <a:gd fmla="val 0" name="adj2"/>
            </a:avLst>
          </a:prstGeom>
          <a:solidFill>
            <a:srgbClr val="11093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900" u="none" cap="none" strike="noStrike">
              <a:solidFill>
                <a:schemeClr val="lt1"/>
              </a:solidFill>
              <a:latin typeface="Calibri"/>
              <a:ea typeface="Calibri"/>
              <a:cs typeface="Calibri"/>
              <a:sym typeface="Calibri"/>
            </a:endParaRPr>
          </a:p>
        </p:txBody>
      </p:sp>
      <p:sp>
        <p:nvSpPr>
          <p:cNvPr id="134" name="Google Shape;134;p7"/>
          <p:cNvSpPr/>
          <p:nvPr/>
        </p:nvSpPr>
        <p:spPr>
          <a:xfrm>
            <a:off x="-12304823" y="446"/>
            <a:ext cx="12191206" cy="11428512"/>
          </a:xfrm>
          <a:prstGeom prst="rect">
            <a:avLst/>
          </a:prstGeom>
          <a:gradFill>
            <a:gsLst>
              <a:gs pos="0">
                <a:srgbClr val="A434FF"/>
              </a:gs>
              <a:gs pos="75000">
                <a:srgbClr val="110939"/>
              </a:gs>
              <a:gs pos="99000">
                <a:srgbClr val="110939"/>
              </a:gs>
              <a:gs pos="100000">
                <a:srgbClr val="110939"/>
              </a:gs>
            </a:gsLst>
            <a:lin ang="5400000" scaled="0"/>
          </a:gradFill>
          <a:ln cap="flat" cmpd="sng" w="12700">
            <a:solidFill>
              <a:srgbClr val="264159"/>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900" u="none" cap="none" strike="noStrike">
              <a:solidFill>
                <a:schemeClr val="lt1"/>
              </a:solidFill>
              <a:latin typeface="Calibri"/>
              <a:ea typeface="Calibri"/>
              <a:cs typeface="Calibri"/>
              <a:sym typeface="Calibri"/>
            </a:endParaRPr>
          </a:p>
        </p:txBody>
      </p:sp>
      <p:sp>
        <p:nvSpPr>
          <p:cNvPr id="135" name="Google Shape;135;p7"/>
          <p:cNvSpPr/>
          <p:nvPr/>
        </p:nvSpPr>
        <p:spPr>
          <a:xfrm>
            <a:off x="240601" y="6256053"/>
            <a:ext cx="6440067" cy="489221"/>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900" u="none" cap="none" strike="noStrike">
              <a:solidFill>
                <a:schemeClr val="lt1"/>
              </a:solidFill>
              <a:latin typeface="Calibri"/>
              <a:ea typeface="Calibri"/>
              <a:cs typeface="Calibri"/>
              <a:sym typeface="Calibri"/>
            </a:endParaRPr>
          </a:p>
        </p:txBody>
      </p:sp>
      <p:graphicFrame>
        <p:nvGraphicFramePr>
          <p:cNvPr id="136" name="Google Shape;136;p7"/>
          <p:cNvGraphicFramePr/>
          <p:nvPr/>
        </p:nvGraphicFramePr>
        <p:xfrm>
          <a:off x="540258" y="1063063"/>
          <a:ext cx="3000000" cy="3000000"/>
        </p:xfrm>
        <a:graphic>
          <a:graphicData uri="http://schemas.openxmlformats.org/drawingml/2006/table">
            <a:tbl>
              <a:tblPr bandRow="1" firstRow="1">
                <a:noFill/>
                <a:tableStyleId>{89FB5F5F-5178-40AD-8C1C-F6DCEC826BB8}</a:tableStyleId>
              </a:tblPr>
              <a:tblGrid>
                <a:gridCol w="1435375"/>
                <a:gridCol w="1435375"/>
                <a:gridCol w="1435375"/>
                <a:gridCol w="3818025"/>
                <a:gridCol w="2230950"/>
              </a:tblGrid>
              <a:tr h="617000">
                <a:tc gridSpan="5">
                  <a:txBody>
                    <a:bodyPr/>
                    <a:lstStyle/>
                    <a:p>
                      <a:pPr indent="0" lvl="0" marL="0" marR="0" rtl="1" algn="ctr">
                        <a:lnSpc>
                          <a:spcPct val="115000"/>
                        </a:lnSpc>
                        <a:spcBef>
                          <a:spcPts val="0"/>
                        </a:spcBef>
                        <a:spcAft>
                          <a:spcPts val="0"/>
                        </a:spcAft>
                        <a:buNone/>
                      </a:pPr>
                      <a:r>
                        <a:rPr b="1" lang="ar-SA" sz="2000" u="none" cap="none" strike="noStrike">
                          <a:solidFill>
                            <a:schemeClr val="lt1"/>
                          </a:solidFill>
                          <a:latin typeface="Arial"/>
                          <a:ea typeface="Arial"/>
                          <a:cs typeface="Arial"/>
                          <a:sym typeface="Arial"/>
                        </a:rPr>
                        <a:t>نموذج الخطة التطويرية</a:t>
                      </a:r>
                      <a:endParaRPr b="1" sz="2000" u="none" cap="none" strike="noStrike">
                        <a:solidFill>
                          <a:schemeClr val="lt1"/>
                        </a:solidFill>
                        <a:latin typeface="Arial"/>
                        <a:ea typeface="Arial"/>
                        <a:cs typeface="Arial"/>
                        <a:sym typeface="Arial"/>
                      </a:endParaRPr>
                    </a:p>
                  </a:txBody>
                  <a:tcPr marT="0" marB="0" marR="0" marL="0" anchor="ctr">
                    <a:solidFill>
                      <a:srgbClr val="2C115D"/>
                    </a:solidFill>
                  </a:tcPr>
                </a:tc>
                <a:tc hMerge="1"/>
                <a:tc hMerge="1"/>
                <a:tc hMerge="1"/>
                <a:tc hMerge="1"/>
              </a:tr>
              <a:tr h="617000">
                <a:tc>
                  <a:txBody>
                    <a:bodyPr/>
                    <a:lstStyle/>
                    <a:p>
                      <a:pPr indent="0" lvl="0" marL="0" marR="0" rtl="0" algn="ctr">
                        <a:lnSpc>
                          <a:spcPct val="115000"/>
                        </a:lnSpc>
                        <a:spcBef>
                          <a:spcPts val="0"/>
                        </a:spcBef>
                        <a:spcAft>
                          <a:spcPts val="0"/>
                        </a:spcAft>
                        <a:buNone/>
                      </a:pPr>
                      <a:r>
                        <a:rPr b="1" lang="ar-SA" sz="1600" u="none" cap="none" strike="noStrike">
                          <a:solidFill>
                            <a:srgbClr val="F2F2F2"/>
                          </a:solidFill>
                          <a:latin typeface="Arial"/>
                          <a:ea typeface="Arial"/>
                          <a:cs typeface="Arial"/>
                          <a:sym typeface="Arial"/>
                        </a:rPr>
                        <a:t>التقييم</a:t>
                      </a:r>
                      <a:endParaRPr b="1" sz="1600" u="none" cap="none" strike="noStrike">
                        <a:solidFill>
                          <a:srgbClr val="F2F2F2"/>
                        </a:solidFill>
                        <a:latin typeface="Arial"/>
                        <a:ea typeface="Arial"/>
                        <a:cs typeface="Arial"/>
                        <a:sym typeface="Arial"/>
                      </a:endParaRPr>
                    </a:p>
                  </a:txBody>
                  <a:tcPr marT="0" marB="0" marR="0" marL="0" anchor="ctr">
                    <a:solidFill>
                      <a:srgbClr val="A434FF"/>
                    </a:solidFill>
                  </a:tcPr>
                </a:tc>
                <a:tc>
                  <a:txBody>
                    <a:bodyPr/>
                    <a:lstStyle/>
                    <a:p>
                      <a:pPr indent="0" lvl="0" marL="0" marR="0" rtl="0" algn="ctr">
                        <a:lnSpc>
                          <a:spcPct val="115000"/>
                        </a:lnSpc>
                        <a:spcBef>
                          <a:spcPts val="0"/>
                        </a:spcBef>
                        <a:spcAft>
                          <a:spcPts val="0"/>
                        </a:spcAft>
                        <a:buNone/>
                      </a:pPr>
                      <a:r>
                        <a:rPr b="1" lang="ar-SA" sz="1600" u="none" cap="none" strike="noStrike">
                          <a:solidFill>
                            <a:srgbClr val="F2F2F2"/>
                          </a:solidFill>
                          <a:latin typeface="Arial"/>
                          <a:ea typeface="Arial"/>
                          <a:cs typeface="Arial"/>
                          <a:sym typeface="Arial"/>
                        </a:rPr>
                        <a:t>نهاية التنفيذ</a:t>
                      </a:r>
                      <a:endParaRPr b="1" sz="1600" u="none" cap="none" strike="noStrike">
                        <a:solidFill>
                          <a:srgbClr val="F2F2F2"/>
                        </a:solidFill>
                        <a:latin typeface="Arial"/>
                        <a:ea typeface="Arial"/>
                        <a:cs typeface="Arial"/>
                        <a:sym typeface="Arial"/>
                      </a:endParaRPr>
                    </a:p>
                  </a:txBody>
                  <a:tcPr marT="0" marB="0" marR="0" marL="0" anchor="ctr">
                    <a:solidFill>
                      <a:srgbClr val="A434FF"/>
                    </a:solidFill>
                  </a:tcPr>
                </a:tc>
                <a:tc>
                  <a:txBody>
                    <a:bodyPr/>
                    <a:lstStyle/>
                    <a:p>
                      <a:pPr indent="0" lvl="0" marL="0" marR="0" rtl="0" algn="ctr">
                        <a:lnSpc>
                          <a:spcPct val="115000"/>
                        </a:lnSpc>
                        <a:spcBef>
                          <a:spcPts val="0"/>
                        </a:spcBef>
                        <a:spcAft>
                          <a:spcPts val="0"/>
                        </a:spcAft>
                        <a:buNone/>
                      </a:pPr>
                      <a:r>
                        <a:rPr b="1" lang="ar-SA" sz="1600" u="none" cap="none" strike="noStrike">
                          <a:solidFill>
                            <a:srgbClr val="F2F2F2"/>
                          </a:solidFill>
                          <a:latin typeface="Arial"/>
                          <a:ea typeface="Arial"/>
                          <a:cs typeface="Arial"/>
                          <a:sym typeface="Arial"/>
                        </a:rPr>
                        <a:t>بداية التنفيذ</a:t>
                      </a:r>
                      <a:endParaRPr b="1" sz="1600" u="none" cap="none" strike="noStrike">
                        <a:solidFill>
                          <a:srgbClr val="F2F2F2"/>
                        </a:solidFill>
                        <a:latin typeface="Arial"/>
                        <a:ea typeface="Arial"/>
                        <a:cs typeface="Arial"/>
                        <a:sym typeface="Arial"/>
                      </a:endParaRPr>
                    </a:p>
                  </a:txBody>
                  <a:tcPr marT="34650" marB="34650" marR="69325" marL="69325" anchor="ctr">
                    <a:solidFill>
                      <a:srgbClr val="A434FF"/>
                    </a:solidFill>
                  </a:tcPr>
                </a:tc>
                <a:tc>
                  <a:txBody>
                    <a:bodyPr/>
                    <a:lstStyle/>
                    <a:p>
                      <a:pPr indent="0" lvl="0" marL="0" marR="0" rtl="0" algn="ctr">
                        <a:lnSpc>
                          <a:spcPct val="115000"/>
                        </a:lnSpc>
                        <a:spcBef>
                          <a:spcPts val="0"/>
                        </a:spcBef>
                        <a:spcAft>
                          <a:spcPts val="0"/>
                        </a:spcAft>
                        <a:buNone/>
                      </a:pPr>
                      <a:r>
                        <a:rPr b="1" lang="ar-SA" sz="1600" u="none" cap="none" strike="noStrike">
                          <a:solidFill>
                            <a:srgbClr val="F2F2F2"/>
                          </a:solidFill>
                          <a:latin typeface="Arial"/>
                          <a:ea typeface="Arial"/>
                          <a:cs typeface="Arial"/>
                          <a:sym typeface="Arial"/>
                        </a:rPr>
                        <a:t>خطة العمل التطويرية</a:t>
                      </a:r>
                      <a:endParaRPr b="1" sz="1600" u="none" cap="none" strike="noStrike">
                        <a:solidFill>
                          <a:srgbClr val="F2F2F2"/>
                        </a:solidFill>
                        <a:latin typeface="Arial"/>
                        <a:ea typeface="Arial"/>
                        <a:cs typeface="Arial"/>
                        <a:sym typeface="Arial"/>
                      </a:endParaRPr>
                    </a:p>
                  </a:txBody>
                  <a:tcPr marT="34650" marB="34650" marR="69325" marL="69325" anchor="ctr">
                    <a:solidFill>
                      <a:srgbClr val="A434FF"/>
                    </a:solidFill>
                  </a:tcPr>
                </a:tc>
                <a:tc>
                  <a:txBody>
                    <a:bodyPr/>
                    <a:lstStyle/>
                    <a:p>
                      <a:pPr indent="0" lvl="0" marL="0" marR="0" rtl="0" algn="ctr">
                        <a:lnSpc>
                          <a:spcPct val="115000"/>
                        </a:lnSpc>
                        <a:spcBef>
                          <a:spcPts val="0"/>
                        </a:spcBef>
                        <a:spcAft>
                          <a:spcPts val="0"/>
                        </a:spcAft>
                        <a:buNone/>
                      </a:pPr>
                      <a:r>
                        <a:rPr b="1" lang="ar-SA" sz="1600" u="none" cap="none" strike="noStrike">
                          <a:solidFill>
                            <a:srgbClr val="F2F2F2"/>
                          </a:solidFill>
                          <a:latin typeface="Arial"/>
                          <a:ea typeface="Arial"/>
                          <a:cs typeface="Arial"/>
                          <a:sym typeface="Arial"/>
                        </a:rPr>
                        <a:t>الهدف الاستراتيجي</a:t>
                      </a:r>
                      <a:endParaRPr b="1" sz="1600" u="none" cap="none" strike="noStrike">
                        <a:solidFill>
                          <a:srgbClr val="F2F2F2"/>
                        </a:solidFill>
                        <a:latin typeface="Arial"/>
                        <a:ea typeface="Arial"/>
                        <a:cs typeface="Arial"/>
                        <a:sym typeface="Arial"/>
                      </a:endParaRPr>
                    </a:p>
                  </a:txBody>
                  <a:tcPr marT="0" marB="0" marR="0" marL="0" anchor="ctr">
                    <a:solidFill>
                      <a:srgbClr val="A434FF"/>
                    </a:solidFill>
                  </a:tcPr>
                </a:tc>
              </a:tr>
              <a:tr h="970050">
                <a:tc>
                  <a:txBody>
                    <a:bodyPr/>
                    <a:lstStyle/>
                    <a:p>
                      <a:pPr indent="0" lvl="0" marL="0" marR="0" rtl="0" algn="ctr">
                        <a:lnSpc>
                          <a:spcPct val="115000"/>
                        </a:lnSpc>
                        <a:spcBef>
                          <a:spcPts val="0"/>
                        </a:spcBef>
                        <a:spcAft>
                          <a:spcPts val="0"/>
                        </a:spcAft>
                        <a:buNone/>
                      </a:pPr>
                      <a:r>
                        <a:rPr b="0" lang="ar-SA" sz="1200" u="none" cap="none" strike="noStrike">
                          <a:solidFill>
                            <a:schemeClr val="dk1"/>
                          </a:solidFill>
                          <a:latin typeface="Arial"/>
                          <a:ea typeface="Arial"/>
                          <a:cs typeface="Arial"/>
                          <a:sym typeface="Arial"/>
                        </a:rPr>
                        <a:t>قيم تقدمك، وسجل ملاحظاتك</a:t>
                      </a:r>
                      <a:endParaRPr b="0" sz="1200" u="none" cap="none" strike="noStrike">
                        <a:solidFill>
                          <a:schemeClr val="dk1"/>
                        </a:solidFill>
                        <a:latin typeface="Arial"/>
                        <a:ea typeface="Arial"/>
                        <a:cs typeface="Arial"/>
                        <a:sym typeface="Arial"/>
                      </a:endParaRPr>
                    </a:p>
                  </a:txBody>
                  <a:tcPr marT="0" marB="0" marR="0" marL="0" anchor="ctr">
                    <a:lnB cap="flat" cmpd="sng" w="12700">
                      <a:solidFill>
                        <a:schemeClr val="dk1"/>
                      </a:solidFill>
                      <a:prstDash val="solid"/>
                      <a:round/>
                      <a:headEnd len="sm" w="sm" type="none"/>
                      <a:tailEnd len="sm" w="sm" type="none"/>
                    </a:lnB>
                    <a:solidFill>
                      <a:srgbClr val="E5E5E5"/>
                    </a:solidFill>
                  </a:tcPr>
                </a:tc>
                <a:tc>
                  <a:txBody>
                    <a:bodyPr/>
                    <a:lstStyle/>
                    <a:p>
                      <a:pPr indent="0" lvl="0" marL="0" marR="0" rtl="0" algn="ctr">
                        <a:lnSpc>
                          <a:spcPct val="115000"/>
                        </a:lnSpc>
                        <a:spcBef>
                          <a:spcPts val="0"/>
                        </a:spcBef>
                        <a:spcAft>
                          <a:spcPts val="0"/>
                        </a:spcAft>
                        <a:buNone/>
                      </a:pPr>
                      <a:r>
                        <a:rPr b="0" lang="ar-SA" sz="1200" u="none" cap="none" strike="noStrike">
                          <a:solidFill>
                            <a:schemeClr val="dk1"/>
                          </a:solidFill>
                          <a:latin typeface="Arial"/>
                          <a:ea typeface="Arial"/>
                          <a:cs typeface="Arial"/>
                          <a:sym typeface="Arial"/>
                        </a:rPr>
                        <a:t>حدد نهاية تنفيذ كل مهمة</a:t>
                      </a:r>
                      <a:endParaRPr b="0" sz="1200" u="none" cap="none" strike="noStrike">
                        <a:solidFill>
                          <a:schemeClr val="dk1"/>
                        </a:solidFill>
                        <a:latin typeface="Arial"/>
                        <a:ea typeface="Arial"/>
                        <a:cs typeface="Arial"/>
                        <a:sym typeface="Arial"/>
                      </a:endParaRPr>
                    </a:p>
                  </a:txBody>
                  <a:tcPr marT="0" marB="0" marR="0" marL="0" anchor="ctr">
                    <a:lnB cap="flat" cmpd="sng" w="12700">
                      <a:solidFill>
                        <a:schemeClr val="dk1"/>
                      </a:solidFill>
                      <a:prstDash val="solid"/>
                      <a:round/>
                      <a:headEnd len="sm" w="sm" type="none"/>
                      <a:tailEnd len="sm" w="sm" type="none"/>
                    </a:lnB>
                    <a:solidFill>
                      <a:srgbClr val="E5E5E5"/>
                    </a:solidFill>
                  </a:tcPr>
                </a:tc>
                <a:tc>
                  <a:txBody>
                    <a:bodyPr/>
                    <a:lstStyle/>
                    <a:p>
                      <a:pPr indent="0" lvl="0" marL="0" marR="0" rtl="0" algn="ctr">
                        <a:lnSpc>
                          <a:spcPct val="115000"/>
                        </a:lnSpc>
                        <a:spcBef>
                          <a:spcPts val="0"/>
                        </a:spcBef>
                        <a:spcAft>
                          <a:spcPts val="0"/>
                        </a:spcAft>
                        <a:buNone/>
                      </a:pPr>
                      <a:r>
                        <a:rPr b="0" lang="ar-SA" sz="1200" u="none" cap="none" strike="noStrike">
                          <a:solidFill>
                            <a:schemeClr val="dk1"/>
                          </a:solidFill>
                          <a:latin typeface="Arial"/>
                          <a:ea typeface="Arial"/>
                          <a:cs typeface="Arial"/>
                          <a:sym typeface="Arial"/>
                        </a:rPr>
                        <a:t>حدد بداية تنفيذ كل مهمة</a:t>
                      </a:r>
                      <a:endParaRPr b="0" sz="1200" u="none" cap="none" strike="noStrike">
                        <a:solidFill>
                          <a:schemeClr val="dk1"/>
                        </a:solidFill>
                        <a:latin typeface="Arial"/>
                        <a:ea typeface="Arial"/>
                        <a:cs typeface="Arial"/>
                        <a:sym typeface="Arial"/>
                      </a:endParaRPr>
                    </a:p>
                  </a:txBody>
                  <a:tcPr marT="34650" marB="34650" marR="69325" marL="69325" anchor="ctr">
                    <a:lnB cap="flat" cmpd="sng" w="12700">
                      <a:solidFill>
                        <a:schemeClr val="dk1"/>
                      </a:solidFill>
                      <a:prstDash val="solid"/>
                      <a:round/>
                      <a:headEnd len="sm" w="sm" type="none"/>
                      <a:tailEnd len="sm" w="sm" type="none"/>
                    </a:lnB>
                    <a:solidFill>
                      <a:srgbClr val="E5E5E5"/>
                    </a:solidFill>
                  </a:tcPr>
                </a:tc>
                <a:tc>
                  <a:txBody>
                    <a:bodyPr/>
                    <a:lstStyle/>
                    <a:p>
                      <a:pPr indent="0" lvl="0" marL="0" marR="0" rtl="0" algn="ctr">
                        <a:lnSpc>
                          <a:spcPct val="115000"/>
                        </a:lnSpc>
                        <a:spcBef>
                          <a:spcPts val="0"/>
                        </a:spcBef>
                        <a:spcAft>
                          <a:spcPts val="0"/>
                        </a:spcAft>
                        <a:buNone/>
                      </a:pPr>
                      <a:r>
                        <a:rPr b="0" lang="ar-SA" sz="1200" u="none" cap="none" strike="noStrike">
                          <a:solidFill>
                            <a:schemeClr val="dk1"/>
                          </a:solidFill>
                          <a:latin typeface="Arial"/>
                          <a:ea typeface="Arial"/>
                          <a:cs typeface="Arial"/>
                          <a:sym typeface="Arial"/>
                        </a:rPr>
                        <a:t>ماهي المعارف والمهارات والاتجاهات التي تريد  اكتسابها للوصول إلى أهدافك</a:t>
                      </a:r>
                      <a:endParaRPr b="0" sz="1200" u="none" cap="none" strike="noStrike">
                        <a:solidFill>
                          <a:schemeClr val="dk1"/>
                        </a:solidFill>
                        <a:latin typeface="Arial"/>
                        <a:ea typeface="Arial"/>
                        <a:cs typeface="Arial"/>
                        <a:sym typeface="Arial"/>
                      </a:endParaRPr>
                    </a:p>
                  </a:txBody>
                  <a:tcPr marT="34650" marB="34650" marR="69325" marL="69325" anchor="ctr">
                    <a:lnB cap="flat" cmpd="sng" w="12700">
                      <a:solidFill>
                        <a:schemeClr val="dk1"/>
                      </a:solidFill>
                      <a:prstDash val="solid"/>
                      <a:round/>
                      <a:headEnd len="sm" w="sm" type="none"/>
                      <a:tailEnd len="sm" w="sm" type="none"/>
                    </a:lnB>
                    <a:solidFill>
                      <a:srgbClr val="E5E5E5"/>
                    </a:solidFill>
                  </a:tcPr>
                </a:tc>
                <a:tc>
                  <a:txBody>
                    <a:bodyPr/>
                    <a:lstStyle/>
                    <a:p>
                      <a:pPr indent="0" lvl="0" marL="0" marR="0" rtl="0" algn="ctr">
                        <a:lnSpc>
                          <a:spcPct val="115000"/>
                        </a:lnSpc>
                        <a:spcBef>
                          <a:spcPts val="0"/>
                        </a:spcBef>
                        <a:spcAft>
                          <a:spcPts val="0"/>
                        </a:spcAft>
                        <a:buNone/>
                      </a:pPr>
                      <a:r>
                        <a:rPr b="0" lang="ar-SA" sz="1200" u="none" cap="none" strike="noStrike">
                          <a:solidFill>
                            <a:schemeClr val="dk1"/>
                          </a:solidFill>
                          <a:latin typeface="Arial"/>
                          <a:ea typeface="Arial"/>
                          <a:cs typeface="Arial"/>
                          <a:sym typeface="Arial"/>
                        </a:rPr>
                        <a:t>الهدف الاستراتيجي الذي تأمل تحقيقه</a:t>
                      </a:r>
                      <a:endParaRPr b="0" sz="1200" u="none" cap="none" strike="noStrike">
                        <a:solidFill>
                          <a:schemeClr val="dk1"/>
                        </a:solidFill>
                        <a:latin typeface="Arial"/>
                        <a:ea typeface="Arial"/>
                        <a:cs typeface="Arial"/>
                        <a:sym typeface="Arial"/>
                      </a:endParaRPr>
                    </a:p>
                  </a:txBody>
                  <a:tcPr marT="0" marB="0" marR="0" marL="0" anchor="ctr">
                    <a:lnB cap="flat" cmpd="sng" w="12700">
                      <a:solidFill>
                        <a:schemeClr val="dk1"/>
                      </a:solidFill>
                      <a:prstDash val="solid"/>
                      <a:round/>
                      <a:headEnd len="sm" w="sm" type="none"/>
                      <a:tailEnd len="sm" w="sm" type="none"/>
                    </a:lnB>
                    <a:solidFill>
                      <a:srgbClr val="E5E5E5"/>
                    </a:solidFill>
                  </a:tcPr>
                </a:tc>
              </a:tr>
              <a:tr h="610050">
                <a:tc>
                  <a:txBody>
                    <a:bodyPr/>
                    <a:lstStyle/>
                    <a:p>
                      <a:pPr indent="0" lvl="0" marL="0" marR="0" rtl="1" algn="ctr">
                        <a:lnSpc>
                          <a:spcPct val="100000"/>
                        </a:lnSpc>
                        <a:spcBef>
                          <a:spcPts val="0"/>
                        </a:spcBef>
                        <a:spcAft>
                          <a:spcPts val="0"/>
                        </a:spcAft>
                        <a:buNone/>
                      </a:pPr>
                      <a:r>
                        <a:t/>
                      </a:r>
                      <a:endParaRPr b="0" sz="1400" u="none" cap="none" strike="noStrike">
                        <a:solidFill>
                          <a:schemeClr val="dk1"/>
                        </a:solidFill>
                        <a:latin typeface="Arial"/>
                        <a:ea typeface="Arial"/>
                        <a:cs typeface="Arial"/>
                        <a:sym typeface="Arial"/>
                      </a:endParaRPr>
                    </a:p>
                  </a:txBody>
                  <a:tcPr marT="0" marB="0" marR="0" marL="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ctr">
                        <a:lnSpc>
                          <a:spcPct val="115000"/>
                        </a:lnSpc>
                        <a:spcBef>
                          <a:spcPts val="0"/>
                        </a:spcBef>
                        <a:spcAft>
                          <a:spcPts val="0"/>
                        </a:spcAft>
                        <a:buNone/>
                      </a:pPr>
                      <a:r>
                        <a:rPr lang="ar-SA" sz="2000">
                          <a:latin typeface="Arial"/>
                          <a:ea typeface="Arial"/>
                          <a:cs typeface="Arial"/>
                          <a:sym typeface="Arial"/>
                        </a:rPr>
                        <a:t>ثلاث شهور </a:t>
                      </a:r>
                      <a:endParaRPr b="0" sz="2000" u="none" cap="none" strike="noStrike">
                        <a:solidFill>
                          <a:schemeClr val="dk1"/>
                        </a:solidFill>
                        <a:latin typeface="Arial"/>
                        <a:ea typeface="Arial"/>
                        <a:cs typeface="Arial"/>
                        <a:sym typeface="Arial"/>
                      </a:endParaRPr>
                    </a:p>
                  </a:txBody>
                  <a:tcPr marT="0" marB="0" marR="0" marL="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ctr">
                        <a:lnSpc>
                          <a:spcPct val="115000"/>
                        </a:lnSpc>
                        <a:spcBef>
                          <a:spcPts val="0"/>
                        </a:spcBef>
                        <a:spcAft>
                          <a:spcPts val="0"/>
                        </a:spcAft>
                        <a:buClr>
                          <a:schemeClr val="dk1"/>
                        </a:buClr>
                        <a:buSzPts val="1400"/>
                        <a:buFont typeface="Calibri"/>
                        <a:buNone/>
                      </a:pPr>
                      <a:r>
                        <a:rPr lang="ar-SA" sz="2000">
                          <a:latin typeface="Arial"/>
                          <a:ea typeface="Arial"/>
                          <a:cs typeface="Arial"/>
                          <a:sym typeface="Arial"/>
                        </a:rPr>
                        <a:t>ثلاث شهور </a:t>
                      </a:r>
                      <a:endParaRPr sz="2000" u="none" cap="none" strike="noStrike">
                        <a:solidFill>
                          <a:schemeClr val="dk1"/>
                        </a:solidFill>
                        <a:latin typeface="Arial"/>
                        <a:ea typeface="Arial"/>
                        <a:cs typeface="Arial"/>
                        <a:sym typeface="Arial"/>
                      </a:endParaRPr>
                    </a:p>
                  </a:txBody>
                  <a:tcPr marT="37500" marB="37500" marR="74975" marL="749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r">
                        <a:lnSpc>
                          <a:spcPct val="115000"/>
                        </a:lnSpc>
                        <a:spcBef>
                          <a:spcPts val="0"/>
                        </a:spcBef>
                        <a:spcAft>
                          <a:spcPts val="0"/>
                        </a:spcAft>
                        <a:buClr>
                          <a:schemeClr val="dk1"/>
                        </a:buClr>
                        <a:buSzPts val="1400"/>
                        <a:buFont typeface="Calibri"/>
                        <a:buNone/>
                      </a:pPr>
                      <a:r>
                        <a:rPr b="1" lang="ar-SA" sz="2000">
                          <a:latin typeface="Arial"/>
                          <a:ea typeface="Arial"/>
                          <a:cs typeface="Arial"/>
                          <a:sym typeface="Arial"/>
                        </a:rPr>
                        <a:t>تحسين مهارات التحدث تحسين مهارات التحدث والتواصل بشكل فعال.</a:t>
                      </a:r>
                      <a:endParaRPr b="1" sz="2000" u="none" cap="none" strike="noStrike">
                        <a:solidFill>
                          <a:schemeClr val="dk1"/>
                        </a:solidFill>
                        <a:latin typeface="Arial"/>
                        <a:ea typeface="Arial"/>
                        <a:cs typeface="Arial"/>
                        <a:sym typeface="Arial"/>
                      </a:endParaRPr>
                    </a:p>
                  </a:txBody>
                  <a:tcPr marT="37500" marB="37500" marR="74975" marL="749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rowSpan="5">
                  <a:txBody>
                    <a:bodyPr/>
                    <a:lstStyle/>
                    <a:p>
                      <a:pPr indent="0" lvl="0" marL="0" marR="0" rtl="1" algn="r">
                        <a:lnSpc>
                          <a:spcPct val="115000"/>
                        </a:lnSpc>
                        <a:spcBef>
                          <a:spcPts val="0"/>
                        </a:spcBef>
                        <a:spcAft>
                          <a:spcPts val="0"/>
                        </a:spcAft>
                        <a:buNone/>
                      </a:pPr>
                      <a:r>
                        <a:rPr b="1" lang="ar-SA" sz="2500">
                          <a:latin typeface="Arial"/>
                          <a:ea typeface="Arial"/>
                          <a:cs typeface="Arial"/>
                          <a:sym typeface="Arial"/>
                        </a:rPr>
                        <a:t>تعلم مهارت الخطابة </a:t>
                      </a:r>
                      <a:endParaRPr b="1" sz="2500" u="none" cap="none" strike="noStrike">
                        <a:solidFill>
                          <a:schemeClr val="dk1"/>
                        </a:solidFill>
                        <a:latin typeface="Arial"/>
                        <a:ea typeface="Arial"/>
                        <a:cs typeface="Arial"/>
                        <a:sym typeface="Arial"/>
                      </a:endParaRPr>
                    </a:p>
                  </a:txBody>
                  <a:tcPr marT="0" marB="0" marR="0" marL="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610050">
                <a:tc>
                  <a:txBody>
                    <a:bodyPr/>
                    <a:lstStyle/>
                    <a:p>
                      <a:pPr indent="0" lvl="0" marL="0" marR="0" rtl="1" algn="ctr">
                        <a:lnSpc>
                          <a:spcPct val="115000"/>
                        </a:lnSpc>
                        <a:spcBef>
                          <a:spcPts val="0"/>
                        </a:spcBef>
                        <a:spcAft>
                          <a:spcPts val="0"/>
                        </a:spcAft>
                        <a:buNone/>
                      </a:pPr>
                      <a:r>
                        <a:t/>
                      </a:r>
                      <a:endParaRPr b="0" sz="1400" u="none" cap="none" strike="noStrike">
                        <a:solidFill>
                          <a:schemeClr val="dk1"/>
                        </a:solidFill>
                        <a:latin typeface="Arial"/>
                        <a:ea typeface="Arial"/>
                        <a:cs typeface="Arial"/>
                        <a:sym typeface="Arial"/>
                      </a:endParaRPr>
                    </a:p>
                  </a:txBody>
                  <a:tcPr marT="0" marB="0" marR="0" marL="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ctr">
                        <a:lnSpc>
                          <a:spcPct val="115000"/>
                        </a:lnSpc>
                        <a:spcBef>
                          <a:spcPts val="0"/>
                        </a:spcBef>
                        <a:spcAft>
                          <a:spcPts val="0"/>
                        </a:spcAft>
                        <a:buNone/>
                      </a:pPr>
                      <a:r>
                        <a:rPr lang="ar-SA" sz="2000">
                          <a:latin typeface="Arial"/>
                          <a:ea typeface="Arial"/>
                          <a:cs typeface="Arial"/>
                          <a:sym typeface="Arial"/>
                        </a:rPr>
                        <a:t>_</a:t>
                      </a:r>
                      <a:endParaRPr b="0" sz="2000" u="none" cap="none" strike="noStrike">
                        <a:solidFill>
                          <a:schemeClr val="dk1"/>
                        </a:solidFill>
                        <a:latin typeface="Arial"/>
                        <a:ea typeface="Arial"/>
                        <a:cs typeface="Arial"/>
                        <a:sym typeface="Arial"/>
                      </a:endParaRPr>
                    </a:p>
                  </a:txBody>
                  <a:tcPr marT="0" marB="0" marR="0" marL="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ctr">
                        <a:lnSpc>
                          <a:spcPct val="115000"/>
                        </a:lnSpc>
                        <a:spcBef>
                          <a:spcPts val="0"/>
                        </a:spcBef>
                        <a:spcAft>
                          <a:spcPts val="0"/>
                        </a:spcAft>
                        <a:buClr>
                          <a:schemeClr val="dk1"/>
                        </a:buClr>
                        <a:buSzPts val="1400"/>
                        <a:buFont typeface="Calibri"/>
                        <a:buNone/>
                      </a:pPr>
                      <a:r>
                        <a:rPr lang="ar-SA" sz="2000">
                          <a:latin typeface="Arial"/>
                          <a:ea typeface="Arial"/>
                          <a:cs typeface="Arial"/>
                          <a:sym typeface="Arial"/>
                        </a:rPr>
                        <a:t>_</a:t>
                      </a:r>
                      <a:endParaRPr b="0" sz="2000" u="none" cap="none" strike="noStrike">
                        <a:solidFill>
                          <a:schemeClr val="dk1"/>
                        </a:solidFill>
                        <a:latin typeface="Arial"/>
                        <a:ea typeface="Arial"/>
                        <a:cs typeface="Arial"/>
                        <a:sym typeface="Arial"/>
                      </a:endParaRPr>
                    </a:p>
                  </a:txBody>
                  <a:tcPr marT="37500" marB="37500" marR="74975" marL="749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r">
                        <a:lnSpc>
                          <a:spcPct val="115000"/>
                        </a:lnSpc>
                        <a:spcBef>
                          <a:spcPts val="0"/>
                        </a:spcBef>
                        <a:spcAft>
                          <a:spcPts val="0"/>
                        </a:spcAft>
                        <a:buNone/>
                      </a:pPr>
                      <a:r>
                        <a:rPr b="1" lang="ar-SA" sz="2000">
                          <a:latin typeface="Arial"/>
                          <a:ea typeface="Arial"/>
                          <a:cs typeface="Arial"/>
                          <a:sym typeface="Arial"/>
                        </a:rPr>
                        <a:t>تحسين مهارات الكلام تحسين مهارات الكلام واللغة.</a:t>
                      </a:r>
                      <a:endParaRPr b="1" sz="2000" u="none" cap="none" strike="noStrike">
                        <a:solidFill>
                          <a:schemeClr val="dk1"/>
                        </a:solidFill>
                        <a:latin typeface="Arial"/>
                        <a:ea typeface="Arial"/>
                        <a:cs typeface="Arial"/>
                        <a:sym typeface="Arial"/>
                      </a:endParaRPr>
                    </a:p>
                  </a:txBody>
                  <a:tcPr marT="37500" marB="37500" marR="74975" marL="749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vMerge="1"/>
              </a:tr>
              <a:tr h="610050">
                <a:tc>
                  <a:txBody>
                    <a:bodyPr/>
                    <a:lstStyle/>
                    <a:p>
                      <a:pPr indent="0" lvl="0" marL="0" marR="0" rtl="1" algn="ctr">
                        <a:lnSpc>
                          <a:spcPct val="115000"/>
                        </a:lnSpc>
                        <a:spcBef>
                          <a:spcPts val="0"/>
                        </a:spcBef>
                        <a:spcAft>
                          <a:spcPts val="0"/>
                        </a:spcAft>
                        <a:buClr>
                          <a:schemeClr val="dk1"/>
                        </a:buClr>
                        <a:buSzPts val="1400"/>
                        <a:buFont typeface="Calibri"/>
                        <a:buNone/>
                      </a:pPr>
                      <a:r>
                        <a:t/>
                      </a:r>
                      <a:endParaRPr b="0" sz="1400" u="none" cap="none" strike="noStrike">
                        <a:solidFill>
                          <a:schemeClr val="dk1"/>
                        </a:solidFill>
                        <a:latin typeface="Arial"/>
                        <a:ea typeface="Arial"/>
                        <a:cs typeface="Arial"/>
                        <a:sym typeface="Arial"/>
                      </a:endParaRPr>
                    </a:p>
                  </a:txBody>
                  <a:tcPr marT="0" marB="0" marR="0" marL="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ctr">
                        <a:lnSpc>
                          <a:spcPct val="115000"/>
                        </a:lnSpc>
                        <a:spcBef>
                          <a:spcPts val="0"/>
                        </a:spcBef>
                        <a:spcAft>
                          <a:spcPts val="0"/>
                        </a:spcAft>
                        <a:buClr>
                          <a:schemeClr val="dk1"/>
                        </a:buClr>
                        <a:buSzPts val="1400"/>
                        <a:buFont typeface="Calibri"/>
                        <a:buNone/>
                      </a:pPr>
                      <a:r>
                        <a:rPr lang="ar-SA" sz="2000">
                          <a:latin typeface="Arial"/>
                          <a:ea typeface="Arial"/>
                          <a:cs typeface="Arial"/>
                          <a:sym typeface="Arial"/>
                        </a:rPr>
                        <a:t>_</a:t>
                      </a:r>
                      <a:endParaRPr b="0" sz="2000" u="none" cap="none" strike="noStrike">
                        <a:solidFill>
                          <a:schemeClr val="dk1"/>
                        </a:solidFill>
                        <a:latin typeface="Arial"/>
                        <a:ea typeface="Arial"/>
                        <a:cs typeface="Arial"/>
                        <a:sym typeface="Arial"/>
                      </a:endParaRPr>
                    </a:p>
                  </a:txBody>
                  <a:tcPr marT="0" marB="0" marR="0" marL="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ctr">
                        <a:lnSpc>
                          <a:spcPct val="115000"/>
                        </a:lnSpc>
                        <a:spcBef>
                          <a:spcPts val="0"/>
                        </a:spcBef>
                        <a:spcAft>
                          <a:spcPts val="0"/>
                        </a:spcAft>
                        <a:buClr>
                          <a:schemeClr val="dk1"/>
                        </a:buClr>
                        <a:buSzPts val="1400"/>
                        <a:buFont typeface="Calibri"/>
                        <a:buNone/>
                      </a:pPr>
                      <a:r>
                        <a:rPr lang="ar-SA" sz="2000">
                          <a:latin typeface="Arial"/>
                          <a:ea typeface="Arial"/>
                          <a:cs typeface="Arial"/>
                          <a:sym typeface="Arial"/>
                        </a:rPr>
                        <a:t>_</a:t>
                      </a:r>
                      <a:endParaRPr b="0" sz="2000" u="none" cap="none" strike="noStrike">
                        <a:solidFill>
                          <a:schemeClr val="dk1"/>
                        </a:solidFill>
                        <a:latin typeface="Arial"/>
                        <a:ea typeface="Arial"/>
                        <a:cs typeface="Arial"/>
                        <a:sym typeface="Arial"/>
                      </a:endParaRPr>
                    </a:p>
                  </a:txBody>
                  <a:tcPr marT="34650" marB="34650" marR="69325" marL="693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r">
                        <a:lnSpc>
                          <a:spcPct val="115000"/>
                        </a:lnSpc>
                        <a:spcBef>
                          <a:spcPts val="0"/>
                        </a:spcBef>
                        <a:spcAft>
                          <a:spcPts val="0"/>
                        </a:spcAft>
                        <a:buNone/>
                      </a:pPr>
                      <a:r>
                        <a:rPr b="1" lang="ar-SA" sz="2000">
                          <a:latin typeface="Arial"/>
                          <a:ea typeface="Arial"/>
                          <a:cs typeface="Arial"/>
                          <a:sym typeface="Arial"/>
                        </a:rPr>
                        <a:t>تطوير مهارات الحوار تطوير مهارات الحوار والتفاعل مع الجمهور.</a:t>
                      </a:r>
                      <a:endParaRPr b="1" sz="2000" u="none" cap="none" strike="noStrike">
                        <a:solidFill>
                          <a:schemeClr val="dk1"/>
                        </a:solidFill>
                        <a:latin typeface="Arial"/>
                        <a:ea typeface="Arial"/>
                        <a:cs typeface="Arial"/>
                        <a:sym typeface="Arial"/>
                      </a:endParaRPr>
                    </a:p>
                  </a:txBody>
                  <a:tcPr marT="34650" marB="34650" marR="69325" marL="693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vMerge="1"/>
              </a:tr>
              <a:tr h="610050">
                <a:tc>
                  <a:txBody>
                    <a:bodyPr/>
                    <a:lstStyle/>
                    <a:p>
                      <a:pPr indent="0" lvl="0" marL="0" marR="0" rtl="1" algn="ctr">
                        <a:lnSpc>
                          <a:spcPct val="115000"/>
                        </a:lnSpc>
                        <a:spcBef>
                          <a:spcPts val="0"/>
                        </a:spcBef>
                        <a:spcAft>
                          <a:spcPts val="0"/>
                        </a:spcAft>
                        <a:buClr>
                          <a:schemeClr val="dk1"/>
                        </a:buClr>
                        <a:buSzPts val="1400"/>
                        <a:buFont typeface="Calibri"/>
                        <a:buNone/>
                      </a:pPr>
                      <a:r>
                        <a:t/>
                      </a:r>
                      <a:endParaRPr b="0" sz="1400" u="none" cap="none" strike="noStrike">
                        <a:solidFill>
                          <a:schemeClr val="dk1"/>
                        </a:solidFill>
                        <a:latin typeface="Arial"/>
                        <a:ea typeface="Arial"/>
                        <a:cs typeface="Arial"/>
                        <a:sym typeface="Arial"/>
                      </a:endParaRPr>
                    </a:p>
                  </a:txBody>
                  <a:tcPr marT="0" marB="0" marR="0" marL="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ctr">
                        <a:lnSpc>
                          <a:spcPct val="115000"/>
                        </a:lnSpc>
                        <a:spcBef>
                          <a:spcPts val="0"/>
                        </a:spcBef>
                        <a:spcAft>
                          <a:spcPts val="0"/>
                        </a:spcAft>
                        <a:buClr>
                          <a:schemeClr val="dk1"/>
                        </a:buClr>
                        <a:buSzPts val="1400"/>
                        <a:buFont typeface="Calibri"/>
                        <a:buNone/>
                      </a:pPr>
                      <a:r>
                        <a:rPr lang="ar-SA" sz="2000">
                          <a:latin typeface="Arial"/>
                          <a:ea typeface="Arial"/>
                          <a:cs typeface="Arial"/>
                          <a:sym typeface="Arial"/>
                        </a:rPr>
                        <a:t>_</a:t>
                      </a:r>
                      <a:endParaRPr b="0" sz="2000" u="none" cap="none" strike="noStrike">
                        <a:solidFill>
                          <a:schemeClr val="dk1"/>
                        </a:solidFill>
                        <a:latin typeface="Arial"/>
                        <a:ea typeface="Arial"/>
                        <a:cs typeface="Arial"/>
                        <a:sym typeface="Arial"/>
                      </a:endParaRPr>
                    </a:p>
                  </a:txBody>
                  <a:tcPr marT="0" marB="0" marR="0" marL="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ctr">
                        <a:lnSpc>
                          <a:spcPct val="115000"/>
                        </a:lnSpc>
                        <a:spcBef>
                          <a:spcPts val="0"/>
                        </a:spcBef>
                        <a:spcAft>
                          <a:spcPts val="0"/>
                        </a:spcAft>
                        <a:buClr>
                          <a:schemeClr val="dk1"/>
                        </a:buClr>
                        <a:buSzPts val="1400"/>
                        <a:buFont typeface="Calibri"/>
                        <a:buNone/>
                      </a:pPr>
                      <a:r>
                        <a:rPr lang="ar-SA" sz="2000">
                          <a:latin typeface="Arial"/>
                          <a:ea typeface="Arial"/>
                          <a:cs typeface="Arial"/>
                          <a:sym typeface="Arial"/>
                        </a:rPr>
                        <a:t>_</a:t>
                      </a:r>
                      <a:endParaRPr b="0" sz="2000" u="none" cap="none" strike="noStrike">
                        <a:solidFill>
                          <a:schemeClr val="dk1"/>
                        </a:solidFill>
                        <a:latin typeface="Arial"/>
                        <a:ea typeface="Arial"/>
                        <a:cs typeface="Arial"/>
                        <a:sym typeface="Arial"/>
                      </a:endParaRPr>
                    </a:p>
                  </a:txBody>
                  <a:tcPr marT="34650" marB="34650" marR="69325" marL="693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r">
                        <a:lnSpc>
                          <a:spcPct val="115000"/>
                        </a:lnSpc>
                        <a:spcBef>
                          <a:spcPts val="0"/>
                        </a:spcBef>
                        <a:spcAft>
                          <a:spcPts val="0"/>
                        </a:spcAft>
                        <a:buNone/>
                      </a:pPr>
                      <a:r>
                        <a:rPr b="1" lang="ar-SA" sz="2000">
                          <a:latin typeface="Arial"/>
                          <a:ea typeface="Arial"/>
                          <a:cs typeface="Arial"/>
                          <a:sym typeface="Arial"/>
                        </a:rPr>
                        <a:t>تحسين الفهم تحسين الفهم للجمهور وتقدير احتياجاتهم.</a:t>
                      </a:r>
                      <a:endParaRPr b="1" sz="2000" u="none" cap="none" strike="noStrike">
                        <a:solidFill>
                          <a:schemeClr val="dk1"/>
                        </a:solidFill>
                        <a:latin typeface="Arial"/>
                        <a:ea typeface="Arial"/>
                        <a:cs typeface="Arial"/>
                        <a:sym typeface="Arial"/>
                      </a:endParaRPr>
                    </a:p>
                  </a:txBody>
                  <a:tcPr marT="34650" marB="34650" marR="69325" marL="693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vMerge="1"/>
              </a:tr>
              <a:tr h="610050">
                <a:tc>
                  <a:txBody>
                    <a:bodyPr/>
                    <a:lstStyle/>
                    <a:p>
                      <a:pPr indent="0" lvl="0" marL="0" marR="0" rtl="1" algn="ctr">
                        <a:lnSpc>
                          <a:spcPct val="115000"/>
                        </a:lnSpc>
                        <a:spcBef>
                          <a:spcPts val="0"/>
                        </a:spcBef>
                        <a:spcAft>
                          <a:spcPts val="0"/>
                        </a:spcAft>
                        <a:buClr>
                          <a:schemeClr val="dk1"/>
                        </a:buClr>
                        <a:buSzPts val="1400"/>
                        <a:buFont typeface="Calibri"/>
                        <a:buNone/>
                      </a:pPr>
                      <a:r>
                        <a:t/>
                      </a:r>
                      <a:endParaRPr b="0" sz="1400" u="none" cap="none" strike="noStrike">
                        <a:solidFill>
                          <a:schemeClr val="dk1"/>
                        </a:solidFill>
                        <a:latin typeface="Arial"/>
                        <a:ea typeface="Arial"/>
                        <a:cs typeface="Arial"/>
                        <a:sym typeface="Arial"/>
                      </a:endParaRPr>
                    </a:p>
                  </a:txBody>
                  <a:tcPr marT="0" marB="0" marR="0" marL="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ctr">
                        <a:lnSpc>
                          <a:spcPct val="115000"/>
                        </a:lnSpc>
                        <a:spcBef>
                          <a:spcPts val="0"/>
                        </a:spcBef>
                        <a:spcAft>
                          <a:spcPts val="0"/>
                        </a:spcAft>
                        <a:buClr>
                          <a:schemeClr val="dk1"/>
                        </a:buClr>
                        <a:buSzPts val="1400"/>
                        <a:buFont typeface="Calibri"/>
                        <a:buNone/>
                      </a:pPr>
                      <a:r>
                        <a:rPr lang="ar-SA" sz="2000">
                          <a:latin typeface="Arial"/>
                          <a:ea typeface="Arial"/>
                          <a:cs typeface="Arial"/>
                          <a:sym typeface="Arial"/>
                        </a:rPr>
                        <a:t>_</a:t>
                      </a:r>
                      <a:endParaRPr b="0" sz="2000" u="none" cap="none" strike="noStrike">
                        <a:solidFill>
                          <a:schemeClr val="dk1"/>
                        </a:solidFill>
                        <a:latin typeface="Arial"/>
                        <a:ea typeface="Arial"/>
                        <a:cs typeface="Arial"/>
                        <a:sym typeface="Arial"/>
                      </a:endParaRPr>
                    </a:p>
                  </a:txBody>
                  <a:tcPr marT="0" marB="0" marR="0" marL="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ctr">
                        <a:lnSpc>
                          <a:spcPct val="115000"/>
                        </a:lnSpc>
                        <a:spcBef>
                          <a:spcPts val="0"/>
                        </a:spcBef>
                        <a:spcAft>
                          <a:spcPts val="0"/>
                        </a:spcAft>
                        <a:buClr>
                          <a:schemeClr val="dk1"/>
                        </a:buClr>
                        <a:buSzPts val="1400"/>
                        <a:buFont typeface="Calibri"/>
                        <a:buNone/>
                      </a:pPr>
                      <a:r>
                        <a:rPr lang="ar-SA" sz="2000">
                          <a:latin typeface="Arial"/>
                          <a:ea typeface="Arial"/>
                          <a:cs typeface="Arial"/>
                          <a:sym typeface="Arial"/>
                        </a:rPr>
                        <a:t>_</a:t>
                      </a:r>
                      <a:endParaRPr b="0" sz="2000" u="none" cap="none" strike="noStrike">
                        <a:solidFill>
                          <a:schemeClr val="dk1"/>
                        </a:solidFill>
                        <a:latin typeface="Arial"/>
                        <a:ea typeface="Arial"/>
                        <a:cs typeface="Arial"/>
                        <a:sym typeface="Arial"/>
                      </a:endParaRPr>
                    </a:p>
                  </a:txBody>
                  <a:tcPr marT="34650" marB="34650" marR="69325" marL="693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1" algn="ctr">
                        <a:lnSpc>
                          <a:spcPct val="115000"/>
                        </a:lnSpc>
                        <a:spcBef>
                          <a:spcPts val="0"/>
                        </a:spcBef>
                        <a:spcAft>
                          <a:spcPts val="0"/>
                        </a:spcAft>
                        <a:buNone/>
                      </a:pPr>
                      <a:r>
                        <a:t/>
                      </a:r>
                      <a:endParaRPr b="1" sz="1400" u="none" cap="none" strike="noStrike">
                        <a:solidFill>
                          <a:schemeClr val="dk1"/>
                        </a:solidFill>
                        <a:latin typeface="Arial"/>
                        <a:ea typeface="Arial"/>
                        <a:cs typeface="Arial"/>
                        <a:sym typeface="Arial"/>
                      </a:endParaRPr>
                    </a:p>
                  </a:txBody>
                  <a:tcPr marT="34650" marB="34650" marR="69325" marL="6932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vMerge="1"/>
              </a:tr>
            </a:tbl>
          </a:graphicData>
        </a:graphic>
      </p:graphicFrame>
    </p:spTree>
  </p:cSld>
  <p:clrMapOvr>
    <a:masterClrMapping/>
  </p:clrMapOvr>
  <p:transition spd="slow">
    <p:push dir="r"/>
  </p:transition>
</p:sld>
</file>

<file path=ppt/theme/theme1.xml><?xml version="1.0" encoding="utf-8"?>
<a:theme xmlns:a="http://schemas.openxmlformats.org/drawingml/2006/main" xmlns:r="http://schemas.openxmlformats.org/officeDocument/2006/relationships" name="نسق Offic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2024-07-25T16:29:18Z</dcterms:created>
  <dc:creator>User</dc:creator>
</cp:coreProperties>
</file>