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9" d="100"/>
          <a:sy n="69" d="100"/>
        </p:scale>
        <p:origin x="978"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11 شوال، 1446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4/9/25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4/9/25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4/9/25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4/9/25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4/9/25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4/9/25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4/9/25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 بدر لافي عواد العنزي</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509720078"/>
              </p:ext>
            </p:extLst>
          </p:nvPr>
        </p:nvGraphicFramePr>
        <p:xfrm>
          <a:off x="838091" y="1825834"/>
          <a:ext cx="10066785" cy="4638490"/>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55595">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800" b="0" kern="1200" dirty="0">
                          <a:solidFill>
                            <a:schemeClr val="tx1"/>
                          </a:solidFill>
                          <a:latin typeface="Janna LT" pitchFamily="2" charset="-78"/>
                          <a:ea typeface="+mn-ea"/>
                          <a:cs typeface="Janna LT" pitchFamily="2" charset="-78"/>
                        </a:rPr>
                        <a:t>قراءة كتاب تخص المواضيع المراد تعلمها ومتابعة دورات مساعدة للاستفادة والتوسع الفكري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2000" b="0" kern="1200" dirty="0">
                          <a:solidFill>
                            <a:schemeClr val="tx1"/>
                          </a:solidFill>
                          <a:latin typeface="Janna LT" pitchFamily="2" charset="-78"/>
                          <a:ea typeface="+mn-ea"/>
                          <a:cs typeface="Janna LT" pitchFamily="2" charset="-78"/>
                        </a:rPr>
                        <a:t>التعلم الواسع في مجالات معينة وتحقيق الفائدة المرجوة منها</a:t>
                      </a:r>
                      <a:endParaRPr lang="en-US" sz="20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التعلم</a:t>
                      </a:r>
                      <a:endParaRPr lang="en-US" sz="20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1800" b="0" kern="1200" dirty="0">
                          <a:solidFill>
                            <a:schemeClr val="tx1"/>
                          </a:solidFill>
                          <a:latin typeface="Janna LT" pitchFamily="2" charset="-78"/>
                          <a:ea typeface="+mn-ea"/>
                          <a:cs typeface="Janna LT" pitchFamily="2" charset="-78"/>
                        </a:rPr>
                        <a:t>عدم التشدد في الراي والاستماع لكامل الآراء وزياده المرونة في تقبلها</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2000" b="0" kern="1200" dirty="0">
                          <a:solidFill>
                            <a:schemeClr val="tx1"/>
                          </a:solidFill>
                          <a:latin typeface="Janna LT" pitchFamily="2" charset="-78"/>
                          <a:ea typeface="+mn-ea"/>
                          <a:cs typeface="Janna LT" pitchFamily="2" charset="-78"/>
                        </a:rPr>
                        <a:t>الانسجام مع الجميع وتقبل الآراء</a:t>
                      </a:r>
                      <a:r>
                        <a:rPr lang="ar-SA" sz="700" b="0" kern="1200" dirty="0">
                          <a:solidFill>
                            <a:schemeClr val="tx1"/>
                          </a:solidFill>
                          <a:latin typeface="Janna LT" pitchFamily="2" charset="-78"/>
                          <a:ea typeface="+mn-ea"/>
                          <a:cs typeface="Janna LT" pitchFamily="2" charset="-78"/>
                        </a:rPr>
                        <a:t> </a:t>
                      </a: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الانسجام</a:t>
                      </a:r>
                      <a:r>
                        <a:rPr lang="ar-SA" sz="600" b="0" kern="1200" dirty="0">
                          <a:solidFill>
                            <a:schemeClr val="tx1"/>
                          </a:solidFill>
                          <a:latin typeface="Janna LT" pitchFamily="2" charset="-78"/>
                          <a:ea typeface="+mn-ea"/>
                          <a:cs typeface="Janna LT" pitchFamily="2" charset="-78"/>
                        </a:rPr>
                        <a:t> </a:t>
                      </a:r>
                      <a:endParaRPr lang="en-US" sz="6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الاعتياد على المصاعب وتحمل المسؤولية بكل الحالات وعدم التراجع عن هذه المسؤولية </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تحمل المسؤولية تحت أي ظرف </a:t>
                      </a:r>
                      <a:endParaRPr lang="en-US" sz="20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المسؤولية</a:t>
                      </a:r>
                      <a:r>
                        <a:rPr lang="ar-SA" sz="700" b="0" kern="1200" dirty="0">
                          <a:solidFill>
                            <a:schemeClr val="tx1"/>
                          </a:solidFill>
                          <a:latin typeface="Janna LT" pitchFamily="2" charset="-78"/>
                          <a:ea typeface="+mn-ea"/>
                          <a:cs typeface="Janna LT" pitchFamily="2" charset="-78"/>
                        </a:rPr>
                        <a:t> </a:t>
                      </a:r>
                      <a:endParaRPr lang="en-US" sz="7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النظر في الأمور من جميع المناظير واتخاذ الاجراء مع الاستعباد الاخطار العكسية </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الحذر في الأمور وعدم الاستعجال</a:t>
                      </a:r>
                      <a:endParaRPr lang="en-US" sz="20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التأني</a:t>
                      </a:r>
                      <a:r>
                        <a:rPr lang="ar-SA" sz="700" b="0" kern="1200" dirty="0">
                          <a:solidFill>
                            <a:schemeClr val="tx1"/>
                          </a:solidFill>
                          <a:latin typeface="Janna LT" pitchFamily="2" charset="-78"/>
                          <a:ea typeface="+mn-ea"/>
                          <a:cs typeface="Janna LT" pitchFamily="2" charset="-78"/>
                        </a:rPr>
                        <a:t> </a:t>
                      </a:r>
                      <a:endParaRPr lang="en-US" sz="7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عدم الافراط في التعاطف الشديد الراجع بشكل سلبي ولكن الاعتدال فيه</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العدل بين العاطفه والعقلانه </a:t>
                      </a:r>
                      <a:endParaRPr lang="en-US" sz="20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التعاطف</a:t>
                      </a:r>
                      <a:endParaRPr lang="en-US" sz="20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2564211229"/>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9/4/2025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مراجعة الدروس بشكل يومي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8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الحصول على معدل </a:t>
                      </a:r>
                      <a:r>
                        <a:rPr lang="en-GB" sz="18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5/5</a:t>
                      </a:r>
                      <a:endParaRPr lang="ar-SA" sz="18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الزياده في التثقف بالتخصص</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مصاحبة أصحاب الخبرة في مجال التخصص</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1/12/2025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المشاركة في الدورات الخاصة في تخصصي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2032591001"/>
              </p:ext>
            </p:extLst>
          </p:nvPr>
        </p:nvGraphicFramePr>
        <p:xfrm>
          <a:off x="502905" y="2096494"/>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قراءة كتب تطويرية للغة الإنجليزية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20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تعليم اللغة الإنجليزية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1/10/2025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التعليم الذاتي يوميًا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1/12/2025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الاستماع للمقاطع المساعدة في تطوير اللغه</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463</TotalTime>
  <Words>343</Words>
  <Application>Microsoft Office PowerPoint</Application>
  <PresentationFormat>شاشة عريضة</PresentationFormat>
  <Paragraphs>70</Paragraphs>
  <Slides>7</Slides>
  <Notes>1</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تغريد فرحان ظاهر الزبيني العنزي</cp:lastModifiedBy>
  <cp:revision>16</cp:revision>
  <dcterms:created xsi:type="dcterms:W3CDTF">2024-07-25T16:29:18Z</dcterms:created>
  <dcterms:modified xsi:type="dcterms:W3CDTF">2025-04-09T20:02:55Z</dcterms:modified>
</cp:coreProperties>
</file>